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9"/>
  </p:notesMasterIdLst>
  <p:sldIdLst>
    <p:sldId id="719" r:id="rId5"/>
    <p:sldId id="730" r:id="rId6"/>
    <p:sldId id="315" r:id="rId7"/>
    <p:sldId id="602" r:id="rId8"/>
    <p:sldId id="745" r:id="rId9"/>
    <p:sldId id="746" r:id="rId10"/>
    <p:sldId id="314" r:id="rId11"/>
    <p:sldId id="736" r:id="rId12"/>
    <p:sldId id="369" r:id="rId13"/>
    <p:sldId id="371" r:id="rId14"/>
    <p:sldId id="615" r:id="rId15"/>
    <p:sldId id="616" r:id="rId16"/>
    <p:sldId id="617" r:id="rId17"/>
    <p:sldId id="618" r:id="rId18"/>
    <p:sldId id="611" r:id="rId19"/>
    <p:sldId id="333" r:id="rId20"/>
    <p:sldId id="376" r:id="rId21"/>
    <p:sldId id="747" r:id="rId22"/>
    <p:sldId id="336" r:id="rId23"/>
    <p:sldId id="743" r:id="rId24"/>
    <p:sldId id="640" r:id="rId25"/>
    <p:sldId id="512" r:id="rId26"/>
    <p:sldId id="641" r:id="rId27"/>
    <p:sldId id="737" r:id="rId28"/>
    <p:sldId id="561" r:id="rId29"/>
    <p:sldId id="592" r:id="rId30"/>
    <p:sldId id="585" r:id="rId31"/>
    <p:sldId id="586" r:id="rId32"/>
    <p:sldId id="589" r:id="rId33"/>
    <p:sldId id="590" r:id="rId34"/>
    <p:sldId id="738" r:id="rId35"/>
    <p:sldId id="593" r:id="rId36"/>
    <p:sldId id="750" r:id="rId37"/>
    <p:sldId id="751" r:id="rId38"/>
    <p:sldId id="739" r:id="rId39"/>
    <p:sldId id="726" r:id="rId40"/>
    <p:sldId id="671" r:id="rId41"/>
    <p:sldId id="523" r:id="rId42"/>
    <p:sldId id="673" r:id="rId43"/>
    <p:sldId id="731" r:id="rId44"/>
    <p:sldId id="529" r:id="rId45"/>
    <p:sldId id="732" r:id="rId46"/>
    <p:sldId id="676" r:id="rId47"/>
    <p:sldId id="539" r:id="rId48"/>
    <p:sldId id="709" r:id="rId49"/>
    <p:sldId id="545" r:id="rId50"/>
    <p:sldId id="752" r:id="rId51"/>
    <p:sldId id="713" r:id="rId52"/>
    <p:sldId id="714" r:id="rId53"/>
    <p:sldId id="716" r:id="rId54"/>
    <p:sldId id="717" r:id="rId55"/>
    <p:sldId id="748" r:id="rId56"/>
    <p:sldId id="749" r:id="rId57"/>
    <p:sldId id="744" r:id="rId58"/>
  </p:sldIdLst>
  <p:sldSz cx="12192000" cy="6858000"/>
  <p:notesSz cx="7104063"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615" autoAdjust="0"/>
    <p:restoredTop sz="80435" autoAdjust="0"/>
  </p:normalViewPr>
  <p:slideViewPr>
    <p:cSldViewPr snapToGrid="0">
      <p:cViewPr varScale="1">
        <p:scale>
          <a:sx n="126" d="100"/>
          <a:sy n="126" d="100"/>
        </p:scale>
        <p:origin x="548" y="88"/>
      </p:cViewPr>
      <p:guideLst/>
    </p:cSldViewPr>
  </p:slideViewPr>
  <p:notesTextViewPr>
    <p:cViewPr>
      <p:scale>
        <a:sx n="1" d="1"/>
        <a:sy n="1" d="1"/>
      </p:scale>
      <p:origin x="0" y="0"/>
    </p:cViewPr>
  </p:notesTextViewPr>
  <p:sorterViewPr>
    <p:cViewPr>
      <p:scale>
        <a:sx n="1" d="1"/>
        <a:sy n="1" d="1"/>
      </p:scale>
      <p:origin x="0" y="-966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66D7A18A-D9C9-47BC-8E1E-6F1EF014AE4A}" type="datetimeFigureOut">
              <a:rPr kumimoji="1" lang="ja-JP" altLang="en-US" smtClean="0"/>
              <a:t>2024/2/22</a:t>
            </a:fld>
            <a:endParaRPr kumimoji="1" lang="ja-JP" altLang="en-US"/>
          </a:p>
        </p:txBody>
      </p:sp>
      <p:sp>
        <p:nvSpPr>
          <p:cNvPr id="4" name="スライド イメージ プレースホルダー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ja-JP" altLang="en-US"/>
          </a:p>
        </p:txBody>
      </p:sp>
      <p:sp>
        <p:nvSpPr>
          <p:cNvPr id="5" name="ノート プレースホルダー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D6952C83-D98F-4283-B23B-DA388B6E9B46}" type="slidenum">
              <a:rPr kumimoji="1" lang="ja-JP" altLang="en-US" smtClean="0"/>
              <a:t>‹#›</a:t>
            </a:fld>
            <a:endParaRPr kumimoji="1" lang="ja-JP" altLang="en-US"/>
          </a:p>
        </p:txBody>
      </p:sp>
    </p:spTree>
    <p:extLst>
      <p:ext uri="{BB962C8B-B14F-4D97-AF65-F5344CB8AC3E}">
        <p14:creationId xmlns:p14="http://schemas.microsoft.com/office/powerpoint/2010/main" val="3213185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D6952C83-D98F-4283-B23B-DA388B6E9B46}" type="slidenum">
              <a:rPr kumimoji="1" lang="ja-JP" altLang="en-US" smtClean="0"/>
              <a:t>30</a:t>
            </a:fld>
            <a:endParaRPr kumimoji="1" lang="ja-JP" altLang="en-US"/>
          </a:p>
        </p:txBody>
      </p:sp>
    </p:spTree>
    <p:extLst>
      <p:ext uri="{BB962C8B-B14F-4D97-AF65-F5344CB8AC3E}">
        <p14:creationId xmlns:p14="http://schemas.microsoft.com/office/powerpoint/2010/main" val="2082289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D6952C83-D98F-4283-B23B-DA388B6E9B46}" type="slidenum">
              <a:rPr kumimoji="1" lang="ja-JP" altLang="en-US" smtClean="0"/>
              <a:t>46</a:t>
            </a:fld>
            <a:endParaRPr kumimoji="1" lang="ja-JP" altLang="en-US"/>
          </a:p>
        </p:txBody>
      </p:sp>
    </p:spTree>
    <p:extLst>
      <p:ext uri="{BB962C8B-B14F-4D97-AF65-F5344CB8AC3E}">
        <p14:creationId xmlns:p14="http://schemas.microsoft.com/office/powerpoint/2010/main" val="3955692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E3344-0C78-4E60-5B2B-0A82AAF810D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669911D-4134-721B-6345-F391042BCFD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FEB9B08-1C48-0008-3738-1DC4BD7B3DD2}"/>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D115501-3618-D1CA-AD5C-EECF07CF1021}"/>
              </a:ext>
            </a:extLst>
          </p:cNvPr>
          <p:cNvSpPr>
            <a:spLocks noGrp="1"/>
          </p:cNvSpPr>
          <p:nvPr>
            <p:ph type="sldNum" sz="quarter" idx="5"/>
          </p:nvPr>
        </p:nvSpPr>
        <p:spPr/>
        <p:txBody>
          <a:bodyPr/>
          <a:lstStyle/>
          <a:p>
            <a:fld id="{D6952C83-D98F-4283-B23B-DA388B6E9B46}" type="slidenum">
              <a:rPr kumimoji="1" lang="ja-JP" altLang="en-US" smtClean="0"/>
              <a:t>47</a:t>
            </a:fld>
            <a:endParaRPr kumimoji="1" lang="ja-JP" altLang="en-US"/>
          </a:p>
        </p:txBody>
      </p:sp>
    </p:spTree>
    <p:extLst>
      <p:ext uri="{BB962C8B-B14F-4D97-AF65-F5344CB8AC3E}">
        <p14:creationId xmlns:p14="http://schemas.microsoft.com/office/powerpoint/2010/main" val="3904426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EFA43A-FC95-5273-F6F8-5CBCCF36C74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93B6AAE3-4297-CD62-7748-4FD3D65723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ADEFA1E4-EE16-18E6-E272-A7E6828DBD19}"/>
              </a:ext>
            </a:extLst>
          </p:cNvPr>
          <p:cNvSpPr>
            <a:spLocks noGrp="1"/>
          </p:cNvSpPr>
          <p:nvPr>
            <p:ph type="dt" sz="half" idx="10"/>
          </p:nvPr>
        </p:nvSpPr>
        <p:spPr/>
        <p:txBody>
          <a:bodyPr/>
          <a:lstStyle/>
          <a:p>
            <a:fld id="{106413B4-3871-4D5D-B1E2-FAF4710A3128}" type="datetime1">
              <a:rPr kumimoji="1" lang="ja-JP" altLang="en-US" smtClean="0"/>
              <a:t>2024/2/22</a:t>
            </a:fld>
            <a:endParaRPr kumimoji="1" lang="ja-JP" altLang="en-US"/>
          </a:p>
        </p:txBody>
      </p:sp>
      <p:sp>
        <p:nvSpPr>
          <p:cNvPr id="5" name="フッター プレースホルダー 4">
            <a:extLst>
              <a:ext uri="{FF2B5EF4-FFF2-40B4-BE49-F238E27FC236}">
                <a16:creationId xmlns:a16="http://schemas.microsoft.com/office/drawing/2014/main" id="{3528296A-59C6-8B4A-380A-7AAF19A270C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F85FEC8-1E59-3889-0D07-78F52A3A723E}"/>
              </a:ext>
            </a:extLst>
          </p:cNvPr>
          <p:cNvSpPr>
            <a:spLocks noGrp="1"/>
          </p:cNvSpPr>
          <p:nvPr>
            <p:ph type="sldNum" sz="quarter" idx="12"/>
          </p:nvPr>
        </p:nvSpPr>
        <p:spPr/>
        <p:txBody>
          <a:bodyPr/>
          <a:lstStyle/>
          <a:p>
            <a:fld id="{CBDFE4F4-5846-42D0-ABC5-9F6A57528B1E}" type="slidenum">
              <a:rPr kumimoji="1" lang="ja-JP" altLang="en-US" smtClean="0"/>
              <a:t>‹#›</a:t>
            </a:fld>
            <a:endParaRPr kumimoji="1" lang="ja-JP" altLang="en-US"/>
          </a:p>
        </p:txBody>
      </p:sp>
    </p:spTree>
    <p:extLst>
      <p:ext uri="{BB962C8B-B14F-4D97-AF65-F5344CB8AC3E}">
        <p14:creationId xmlns:p14="http://schemas.microsoft.com/office/powerpoint/2010/main" val="3967499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6180C2-A33C-8562-7617-5EFF3030F62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F178880-B9AA-FB53-DAB3-3318F6A53D7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615ADC4-8844-9EB4-7AB3-C63B3B5F3F0A}"/>
              </a:ext>
            </a:extLst>
          </p:cNvPr>
          <p:cNvSpPr>
            <a:spLocks noGrp="1"/>
          </p:cNvSpPr>
          <p:nvPr>
            <p:ph type="dt" sz="half" idx="10"/>
          </p:nvPr>
        </p:nvSpPr>
        <p:spPr/>
        <p:txBody>
          <a:bodyPr/>
          <a:lstStyle/>
          <a:p>
            <a:fld id="{3894112B-E547-453F-895B-1BB1B8B5610C}" type="datetime1">
              <a:rPr kumimoji="1" lang="ja-JP" altLang="en-US" smtClean="0"/>
              <a:t>2024/2/22</a:t>
            </a:fld>
            <a:endParaRPr kumimoji="1" lang="ja-JP" altLang="en-US"/>
          </a:p>
        </p:txBody>
      </p:sp>
      <p:sp>
        <p:nvSpPr>
          <p:cNvPr id="5" name="フッター プレースホルダー 4">
            <a:extLst>
              <a:ext uri="{FF2B5EF4-FFF2-40B4-BE49-F238E27FC236}">
                <a16:creationId xmlns:a16="http://schemas.microsoft.com/office/drawing/2014/main" id="{0364A7C9-2C87-8C5B-4A17-72C81EF2B85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5536408-C04D-125A-E99F-D48018BBB8EC}"/>
              </a:ext>
            </a:extLst>
          </p:cNvPr>
          <p:cNvSpPr>
            <a:spLocks noGrp="1"/>
          </p:cNvSpPr>
          <p:nvPr>
            <p:ph type="sldNum" sz="quarter" idx="12"/>
          </p:nvPr>
        </p:nvSpPr>
        <p:spPr/>
        <p:txBody>
          <a:bodyPr/>
          <a:lstStyle/>
          <a:p>
            <a:fld id="{CBDFE4F4-5846-42D0-ABC5-9F6A57528B1E}" type="slidenum">
              <a:rPr kumimoji="1" lang="ja-JP" altLang="en-US" smtClean="0"/>
              <a:t>‹#›</a:t>
            </a:fld>
            <a:endParaRPr kumimoji="1" lang="ja-JP" altLang="en-US"/>
          </a:p>
        </p:txBody>
      </p:sp>
    </p:spTree>
    <p:extLst>
      <p:ext uri="{BB962C8B-B14F-4D97-AF65-F5344CB8AC3E}">
        <p14:creationId xmlns:p14="http://schemas.microsoft.com/office/powerpoint/2010/main" val="3756990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FF1A3E2A-FF71-BC9D-7F73-5756DC0A5DBB}"/>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BD706EA-2F24-3B5D-C80F-6FFF58A9420B}"/>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3C69B58-B5F8-7810-1A99-F5DEF9B4446D}"/>
              </a:ext>
            </a:extLst>
          </p:cNvPr>
          <p:cNvSpPr>
            <a:spLocks noGrp="1"/>
          </p:cNvSpPr>
          <p:nvPr>
            <p:ph type="dt" sz="half" idx="10"/>
          </p:nvPr>
        </p:nvSpPr>
        <p:spPr/>
        <p:txBody>
          <a:bodyPr/>
          <a:lstStyle/>
          <a:p>
            <a:fld id="{CA72E70E-65EA-4BC8-9230-4BB4430AF48D}" type="datetime1">
              <a:rPr kumimoji="1" lang="ja-JP" altLang="en-US" smtClean="0"/>
              <a:t>2024/2/22</a:t>
            </a:fld>
            <a:endParaRPr kumimoji="1" lang="ja-JP" altLang="en-US"/>
          </a:p>
        </p:txBody>
      </p:sp>
      <p:sp>
        <p:nvSpPr>
          <p:cNvPr id="5" name="フッター プレースホルダー 4">
            <a:extLst>
              <a:ext uri="{FF2B5EF4-FFF2-40B4-BE49-F238E27FC236}">
                <a16:creationId xmlns:a16="http://schemas.microsoft.com/office/drawing/2014/main" id="{E4D557B6-89E1-6F09-ACDA-D9974C56C36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2F8D894-CDC6-65C7-4C6A-87F54BBD134B}"/>
              </a:ext>
            </a:extLst>
          </p:cNvPr>
          <p:cNvSpPr>
            <a:spLocks noGrp="1"/>
          </p:cNvSpPr>
          <p:nvPr>
            <p:ph type="sldNum" sz="quarter" idx="12"/>
          </p:nvPr>
        </p:nvSpPr>
        <p:spPr/>
        <p:txBody>
          <a:bodyPr/>
          <a:lstStyle/>
          <a:p>
            <a:fld id="{CBDFE4F4-5846-42D0-ABC5-9F6A57528B1E}" type="slidenum">
              <a:rPr kumimoji="1" lang="ja-JP" altLang="en-US" smtClean="0"/>
              <a:t>‹#›</a:t>
            </a:fld>
            <a:endParaRPr kumimoji="1" lang="ja-JP" altLang="en-US"/>
          </a:p>
        </p:txBody>
      </p:sp>
    </p:spTree>
    <p:extLst>
      <p:ext uri="{BB962C8B-B14F-4D97-AF65-F5344CB8AC3E}">
        <p14:creationId xmlns:p14="http://schemas.microsoft.com/office/powerpoint/2010/main" val="2168276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D75B3B-E43A-0AAC-15B4-56ED6A12620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B34DAA0-E762-2740-4C53-4FB3F7AC1791}"/>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EB5FAE2-AF77-F4F5-15EF-28B105C637A1}"/>
              </a:ext>
            </a:extLst>
          </p:cNvPr>
          <p:cNvSpPr>
            <a:spLocks noGrp="1"/>
          </p:cNvSpPr>
          <p:nvPr>
            <p:ph type="dt" sz="half" idx="10"/>
          </p:nvPr>
        </p:nvSpPr>
        <p:spPr/>
        <p:txBody>
          <a:bodyPr/>
          <a:lstStyle/>
          <a:p>
            <a:fld id="{2492BC17-A282-4F00-938B-DD523661B880}" type="datetime1">
              <a:rPr kumimoji="1" lang="ja-JP" altLang="en-US" smtClean="0"/>
              <a:t>2024/2/22</a:t>
            </a:fld>
            <a:endParaRPr kumimoji="1" lang="ja-JP" altLang="en-US"/>
          </a:p>
        </p:txBody>
      </p:sp>
      <p:sp>
        <p:nvSpPr>
          <p:cNvPr id="5" name="フッター プレースホルダー 4">
            <a:extLst>
              <a:ext uri="{FF2B5EF4-FFF2-40B4-BE49-F238E27FC236}">
                <a16:creationId xmlns:a16="http://schemas.microsoft.com/office/drawing/2014/main" id="{BD64B3A7-5C7F-4C84-8631-238F4963235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FD080BC-5B5C-CC11-8E58-C86BF82D7BDF}"/>
              </a:ext>
            </a:extLst>
          </p:cNvPr>
          <p:cNvSpPr>
            <a:spLocks noGrp="1"/>
          </p:cNvSpPr>
          <p:nvPr>
            <p:ph type="sldNum" sz="quarter" idx="12"/>
          </p:nvPr>
        </p:nvSpPr>
        <p:spPr/>
        <p:txBody>
          <a:bodyPr/>
          <a:lstStyle/>
          <a:p>
            <a:fld id="{CBDFE4F4-5846-42D0-ABC5-9F6A57528B1E}" type="slidenum">
              <a:rPr kumimoji="1" lang="ja-JP" altLang="en-US" smtClean="0"/>
              <a:t>‹#›</a:t>
            </a:fld>
            <a:endParaRPr kumimoji="1" lang="ja-JP" altLang="en-US"/>
          </a:p>
        </p:txBody>
      </p:sp>
    </p:spTree>
    <p:extLst>
      <p:ext uri="{BB962C8B-B14F-4D97-AF65-F5344CB8AC3E}">
        <p14:creationId xmlns:p14="http://schemas.microsoft.com/office/powerpoint/2010/main" val="359869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F2B6D2-2D58-3CDE-5DA6-564B9735F6E4}"/>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DD01991-D040-8790-3EB6-0A277402C9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7A1F594F-9EFA-68EC-FC21-A1C4E453DAE0}"/>
              </a:ext>
            </a:extLst>
          </p:cNvPr>
          <p:cNvSpPr>
            <a:spLocks noGrp="1"/>
          </p:cNvSpPr>
          <p:nvPr>
            <p:ph type="dt" sz="half" idx="10"/>
          </p:nvPr>
        </p:nvSpPr>
        <p:spPr/>
        <p:txBody>
          <a:bodyPr/>
          <a:lstStyle/>
          <a:p>
            <a:fld id="{D7F7DD4C-CF8A-4172-8CEE-A8E5708D78BE}" type="datetime1">
              <a:rPr kumimoji="1" lang="ja-JP" altLang="en-US" smtClean="0"/>
              <a:t>2024/2/22</a:t>
            </a:fld>
            <a:endParaRPr kumimoji="1" lang="ja-JP" altLang="en-US"/>
          </a:p>
        </p:txBody>
      </p:sp>
      <p:sp>
        <p:nvSpPr>
          <p:cNvPr id="5" name="フッター プレースホルダー 4">
            <a:extLst>
              <a:ext uri="{FF2B5EF4-FFF2-40B4-BE49-F238E27FC236}">
                <a16:creationId xmlns:a16="http://schemas.microsoft.com/office/drawing/2014/main" id="{A035D7D1-E072-69F1-CAEE-6E2168B6798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256FC03-3F17-A87C-B0E7-620D2D15BA34}"/>
              </a:ext>
            </a:extLst>
          </p:cNvPr>
          <p:cNvSpPr>
            <a:spLocks noGrp="1"/>
          </p:cNvSpPr>
          <p:nvPr>
            <p:ph type="sldNum" sz="quarter" idx="12"/>
          </p:nvPr>
        </p:nvSpPr>
        <p:spPr/>
        <p:txBody>
          <a:bodyPr/>
          <a:lstStyle/>
          <a:p>
            <a:fld id="{CBDFE4F4-5846-42D0-ABC5-9F6A57528B1E}" type="slidenum">
              <a:rPr kumimoji="1" lang="ja-JP" altLang="en-US" smtClean="0"/>
              <a:t>‹#›</a:t>
            </a:fld>
            <a:endParaRPr kumimoji="1" lang="ja-JP" altLang="en-US"/>
          </a:p>
        </p:txBody>
      </p:sp>
    </p:spTree>
    <p:extLst>
      <p:ext uri="{BB962C8B-B14F-4D97-AF65-F5344CB8AC3E}">
        <p14:creationId xmlns:p14="http://schemas.microsoft.com/office/powerpoint/2010/main" val="35439314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79135D-CEA6-17BA-A5CA-248A76E6495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2F296E8-0B41-5AEA-1142-EB229E79467A}"/>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AA6DACEB-B882-9284-4FF3-8F977E19BCE8}"/>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D184BAEF-60D8-D12F-D844-0D82F271A683}"/>
              </a:ext>
            </a:extLst>
          </p:cNvPr>
          <p:cNvSpPr>
            <a:spLocks noGrp="1"/>
          </p:cNvSpPr>
          <p:nvPr>
            <p:ph type="dt" sz="half" idx="10"/>
          </p:nvPr>
        </p:nvSpPr>
        <p:spPr/>
        <p:txBody>
          <a:bodyPr/>
          <a:lstStyle/>
          <a:p>
            <a:fld id="{79918346-C17A-4DB3-B9C0-3A821FCB7242}" type="datetime1">
              <a:rPr kumimoji="1" lang="ja-JP" altLang="en-US" smtClean="0"/>
              <a:t>2024/2/22</a:t>
            </a:fld>
            <a:endParaRPr kumimoji="1" lang="ja-JP" altLang="en-US"/>
          </a:p>
        </p:txBody>
      </p:sp>
      <p:sp>
        <p:nvSpPr>
          <p:cNvPr id="6" name="フッター プレースホルダー 5">
            <a:extLst>
              <a:ext uri="{FF2B5EF4-FFF2-40B4-BE49-F238E27FC236}">
                <a16:creationId xmlns:a16="http://schemas.microsoft.com/office/drawing/2014/main" id="{340EBA15-FFC3-F6A3-0D42-C427B33D3A6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D027144-416F-E37A-74BA-75B3C8637260}"/>
              </a:ext>
            </a:extLst>
          </p:cNvPr>
          <p:cNvSpPr>
            <a:spLocks noGrp="1"/>
          </p:cNvSpPr>
          <p:nvPr>
            <p:ph type="sldNum" sz="quarter" idx="12"/>
          </p:nvPr>
        </p:nvSpPr>
        <p:spPr/>
        <p:txBody>
          <a:bodyPr/>
          <a:lstStyle/>
          <a:p>
            <a:fld id="{CBDFE4F4-5846-42D0-ABC5-9F6A57528B1E}" type="slidenum">
              <a:rPr kumimoji="1" lang="ja-JP" altLang="en-US" smtClean="0"/>
              <a:t>‹#›</a:t>
            </a:fld>
            <a:endParaRPr kumimoji="1" lang="ja-JP" altLang="en-US"/>
          </a:p>
        </p:txBody>
      </p:sp>
    </p:spTree>
    <p:extLst>
      <p:ext uri="{BB962C8B-B14F-4D97-AF65-F5344CB8AC3E}">
        <p14:creationId xmlns:p14="http://schemas.microsoft.com/office/powerpoint/2010/main" val="39617494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CD6421-45F8-5AED-1766-5718E19198DD}"/>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337FF9D-6D23-AC5D-FA02-6BBAD7397D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17305DF8-999A-4048-FBF5-8A068FA3943F}"/>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652CBBF1-95FF-C299-C304-BF1364676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37B0C741-EA66-43E1-C076-530BC8B0AD95}"/>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2EB60A27-E668-7B5D-A878-0F564DB5CD79}"/>
              </a:ext>
            </a:extLst>
          </p:cNvPr>
          <p:cNvSpPr>
            <a:spLocks noGrp="1"/>
          </p:cNvSpPr>
          <p:nvPr>
            <p:ph type="dt" sz="half" idx="10"/>
          </p:nvPr>
        </p:nvSpPr>
        <p:spPr/>
        <p:txBody>
          <a:bodyPr/>
          <a:lstStyle/>
          <a:p>
            <a:fld id="{12CD5D05-1DF2-4989-AA3B-1A67CE1EDAF9}" type="datetime1">
              <a:rPr kumimoji="1" lang="ja-JP" altLang="en-US" smtClean="0"/>
              <a:t>2024/2/22</a:t>
            </a:fld>
            <a:endParaRPr kumimoji="1" lang="ja-JP" altLang="en-US"/>
          </a:p>
        </p:txBody>
      </p:sp>
      <p:sp>
        <p:nvSpPr>
          <p:cNvPr id="8" name="フッター プレースホルダー 7">
            <a:extLst>
              <a:ext uri="{FF2B5EF4-FFF2-40B4-BE49-F238E27FC236}">
                <a16:creationId xmlns:a16="http://schemas.microsoft.com/office/drawing/2014/main" id="{A5061D9D-EBE8-EA95-6BDF-4D8B284B81FF}"/>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516765B3-EB0F-5489-688C-3BD140674E23}"/>
              </a:ext>
            </a:extLst>
          </p:cNvPr>
          <p:cNvSpPr>
            <a:spLocks noGrp="1"/>
          </p:cNvSpPr>
          <p:nvPr>
            <p:ph type="sldNum" sz="quarter" idx="12"/>
          </p:nvPr>
        </p:nvSpPr>
        <p:spPr/>
        <p:txBody>
          <a:bodyPr/>
          <a:lstStyle/>
          <a:p>
            <a:fld id="{CBDFE4F4-5846-42D0-ABC5-9F6A57528B1E}" type="slidenum">
              <a:rPr kumimoji="1" lang="ja-JP" altLang="en-US" smtClean="0"/>
              <a:t>‹#›</a:t>
            </a:fld>
            <a:endParaRPr kumimoji="1" lang="ja-JP" altLang="en-US"/>
          </a:p>
        </p:txBody>
      </p:sp>
    </p:spTree>
    <p:extLst>
      <p:ext uri="{BB962C8B-B14F-4D97-AF65-F5344CB8AC3E}">
        <p14:creationId xmlns:p14="http://schemas.microsoft.com/office/powerpoint/2010/main" val="41711881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EB369B-7ECD-4C16-02ED-BFF3370FBE4C}"/>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FF742E3-5F8C-0611-4BFB-CBC0CC1390D9}"/>
              </a:ext>
            </a:extLst>
          </p:cNvPr>
          <p:cNvSpPr>
            <a:spLocks noGrp="1"/>
          </p:cNvSpPr>
          <p:nvPr>
            <p:ph type="dt" sz="half" idx="10"/>
          </p:nvPr>
        </p:nvSpPr>
        <p:spPr/>
        <p:txBody>
          <a:bodyPr/>
          <a:lstStyle/>
          <a:p>
            <a:fld id="{88FCEB89-5A6E-4630-9C3B-4BBB5F6F6272}" type="datetime1">
              <a:rPr kumimoji="1" lang="ja-JP" altLang="en-US" smtClean="0"/>
              <a:t>2024/2/22</a:t>
            </a:fld>
            <a:endParaRPr kumimoji="1" lang="ja-JP" altLang="en-US"/>
          </a:p>
        </p:txBody>
      </p:sp>
      <p:sp>
        <p:nvSpPr>
          <p:cNvPr id="4" name="フッター プレースホルダー 3">
            <a:extLst>
              <a:ext uri="{FF2B5EF4-FFF2-40B4-BE49-F238E27FC236}">
                <a16:creationId xmlns:a16="http://schemas.microsoft.com/office/drawing/2014/main" id="{C3C043A6-2699-0AAF-13EC-9EAD4124B9A5}"/>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B1E1CCE0-4C63-5548-9948-2E490D21FB0B}"/>
              </a:ext>
            </a:extLst>
          </p:cNvPr>
          <p:cNvSpPr>
            <a:spLocks noGrp="1"/>
          </p:cNvSpPr>
          <p:nvPr>
            <p:ph type="sldNum" sz="quarter" idx="12"/>
          </p:nvPr>
        </p:nvSpPr>
        <p:spPr/>
        <p:txBody>
          <a:bodyPr/>
          <a:lstStyle/>
          <a:p>
            <a:fld id="{CBDFE4F4-5846-42D0-ABC5-9F6A57528B1E}" type="slidenum">
              <a:rPr kumimoji="1" lang="ja-JP" altLang="en-US" smtClean="0"/>
              <a:t>‹#›</a:t>
            </a:fld>
            <a:endParaRPr kumimoji="1" lang="ja-JP" altLang="en-US"/>
          </a:p>
        </p:txBody>
      </p:sp>
    </p:spTree>
    <p:extLst>
      <p:ext uri="{BB962C8B-B14F-4D97-AF65-F5344CB8AC3E}">
        <p14:creationId xmlns:p14="http://schemas.microsoft.com/office/powerpoint/2010/main" val="2992345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E5CFAA5-7329-741F-CC76-7F7CEF1382A0}"/>
              </a:ext>
            </a:extLst>
          </p:cNvPr>
          <p:cNvSpPr>
            <a:spLocks noGrp="1"/>
          </p:cNvSpPr>
          <p:nvPr>
            <p:ph type="dt" sz="half" idx="10"/>
          </p:nvPr>
        </p:nvSpPr>
        <p:spPr/>
        <p:txBody>
          <a:bodyPr/>
          <a:lstStyle/>
          <a:p>
            <a:fld id="{EE31F262-3259-413B-B840-74F8A9BA61AD}" type="datetime1">
              <a:rPr kumimoji="1" lang="ja-JP" altLang="en-US" smtClean="0"/>
              <a:t>2024/2/22</a:t>
            </a:fld>
            <a:endParaRPr kumimoji="1" lang="ja-JP" altLang="en-US"/>
          </a:p>
        </p:txBody>
      </p:sp>
      <p:sp>
        <p:nvSpPr>
          <p:cNvPr id="3" name="フッター プレースホルダー 2">
            <a:extLst>
              <a:ext uri="{FF2B5EF4-FFF2-40B4-BE49-F238E27FC236}">
                <a16:creationId xmlns:a16="http://schemas.microsoft.com/office/drawing/2014/main" id="{D9E0A2F1-55F7-E42F-DC3A-56AD0A06EF39}"/>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916762F-24E2-DF47-05F8-0E47644E2946}"/>
              </a:ext>
            </a:extLst>
          </p:cNvPr>
          <p:cNvSpPr>
            <a:spLocks noGrp="1"/>
          </p:cNvSpPr>
          <p:nvPr>
            <p:ph type="sldNum" sz="quarter" idx="12"/>
          </p:nvPr>
        </p:nvSpPr>
        <p:spPr/>
        <p:txBody>
          <a:bodyPr/>
          <a:lstStyle/>
          <a:p>
            <a:fld id="{CBDFE4F4-5846-42D0-ABC5-9F6A57528B1E}" type="slidenum">
              <a:rPr kumimoji="1" lang="ja-JP" altLang="en-US" smtClean="0"/>
              <a:t>‹#›</a:t>
            </a:fld>
            <a:endParaRPr kumimoji="1" lang="ja-JP" altLang="en-US"/>
          </a:p>
        </p:txBody>
      </p:sp>
    </p:spTree>
    <p:extLst>
      <p:ext uri="{BB962C8B-B14F-4D97-AF65-F5344CB8AC3E}">
        <p14:creationId xmlns:p14="http://schemas.microsoft.com/office/powerpoint/2010/main" val="789057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CCBDE4-C1E7-7AB9-A79A-E82560DC780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31FE289-DE99-D5D6-3BC9-8070A0C793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B1CBDFC1-DA00-D90F-061B-B17CD5BAA5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8FE77D4-1A8A-7FC7-0EA5-3488051221CA}"/>
              </a:ext>
            </a:extLst>
          </p:cNvPr>
          <p:cNvSpPr>
            <a:spLocks noGrp="1"/>
          </p:cNvSpPr>
          <p:nvPr>
            <p:ph type="dt" sz="half" idx="10"/>
          </p:nvPr>
        </p:nvSpPr>
        <p:spPr/>
        <p:txBody>
          <a:bodyPr/>
          <a:lstStyle/>
          <a:p>
            <a:fld id="{C99649C5-9BDC-4159-92A7-C385B51D59EB}" type="datetime1">
              <a:rPr kumimoji="1" lang="ja-JP" altLang="en-US" smtClean="0"/>
              <a:t>2024/2/22</a:t>
            </a:fld>
            <a:endParaRPr kumimoji="1" lang="ja-JP" altLang="en-US"/>
          </a:p>
        </p:txBody>
      </p:sp>
      <p:sp>
        <p:nvSpPr>
          <p:cNvPr id="6" name="フッター プレースホルダー 5">
            <a:extLst>
              <a:ext uri="{FF2B5EF4-FFF2-40B4-BE49-F238E27FC236}">
                <a16:creationId xmlns:a16="http://schemas.microsoft.com/office/drawing/2014/main" id="{BBCEE857-BB22-57F3-4BC9-CF97547D1EF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3106BCD-9EB5-84C7-E87F-2328DE4127BC}"/>
              </a:ext>
            </a:extLst>
          </p:cNvPr>
          <p:cNvSpPr>
            <a:spLocks noGrp="1"/>
          </p:cNvSpPr>
          <p:nvPr>
            <p:ph type="sldNum" sz="quarter" idx="12"/>
          </p:nvPr>
        </p:nvSpPr>
        <p:spPr/>
        <p:txBody>
          <a:bodyPr/>
          <a:lstStyle/>
          <a:p>
            <a:fld id="{CBDFE4F4-5846-42D0-ABC5-9F6A57528B1E}" type="slidenum">
              <a:rPr kumimoji="1" lang="ja-JP" altLang="en-US" smtClean="0"/>
              <a:t>‹#›</a:t>
            </a:fld>
            <a:endParaRPr kumimoji="1" lang="ja-JP" altLang="en-US"/>
          </a:p>
        </p:txBody>
      </p:sp>
    </p:spTree>
    <p:extLst>
      <p:ext uri="{BB962C8B-B14F-4D97-AF65-F5344CB8AC3E}">
        <p14:creationId xmlns:p14="http://schemas.microsoft.com/office/powerpoint/2010/main" val="4168121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7010B7-DCD9-F36E-14EE-C676D89B4F4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A7D36C2F-B95C-C6CC-DF33-72B6531CFB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57A49BF4-864D-74F9-B41C-032D342C5B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BE80EDF-511A-0B1A-E813-00F8BBA1FB53}"/>
              </a:ext>
            </a:extLst>
          </p:cNvPr>
          <p:cNvSpPr>
            <a:spLocks noGrp="1"/>
          </p:cNvSpPr>
          <p:nvPr>
            <p:ph type="dt" sz="half" idx="10"/>
          </p:nvPr>
        </p:nvSpPr>
        <p:spPr/>
        <p:txBody>
          <a:bodyPr/>
          <a:lstStyle/>
          <a:p>
            <a:fld id="{0EF6A15F-9767-4F77-B9B2-E23AC8F52DA2}" type="datetime1">
              <a:rPr kumimoji="1" lang="ja-JP" altLang="en-US" smtClean="0"/>
              <a:t>2024/2/22</a:t>
            </a:fld>
            <a:endParaRPr kumimoji="1" lang="ja-JP" altLang="en-US"/>
          </a:p>
        </p:txBody>
      </p:sp>
      <p:sp>
        <p:nvSpPr>
          <p:cNvPr id="6" name="フッター プレースホルダー 5">
            <a:extLst>
              <a:ext uri="{FF2B5EF4-FFF2-40B4-BE49-F238E27FC236}">
                <a16:creationId xmlns:a16="http://schemas.microsoft.com/office/drawing/2014/main" id="{B8765F02-1545-D070-C14F-8D6441BEB29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24B5A82-03E8-32BE-A895-AD199C5E74E6}"/>
              </a:ext>
            </a:extLst>
          </p:cNvPr>
          <p:cNvSpPr>
            <a:spLocks noGrp="1"/>
          </p:cNvSpPr>
          <p:nvPr>
            <p:ph type="sldNum" sz="quarter" idx="12"/>
          </p:nvPr>
        </p:nvSpPr>
        <p:spPr/>
        <p:txBody>
          <a:bodyPr/>
          <a:lstStyle/>
          <a:p>
            <a:fld id="{CBDFE4F4-5846-42D0-ABC5-9F6A57528B1E}" type="slidenum">
              <a:rPr kumimoji="1" lang="ja-JP" altLang="en-US" smtClean="0"/>
              <a:t>‹#›</a:t>
            </a:fld>
            <a:endParaRPr kumimoji="1" lang="ja-JP" altLang="en-US"/>
          </a:p>
        </p:txBody>
      </p:sp>
    </p:spTree>
    <p:extLst>
      <p:ext uri="{BB962C8B-B14F-4D97-AF65-F5344CB8AC3E}">
        <p14:creationId xmlns:p14="http://schemas.microsoft.com/office/powerpoint/2010/main" val="729342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8160F9F-55F6-9C79-C9B2-076D07884A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546DE7B-91F1-E4A8-1DBA-FD77A70C1C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E790F7D-7BD8-F199-64E5-285C4A37A8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447FA6-7FBB-4CC9-BE62-A3D99D5F1C7C}" type="datetime1">
              <a:rPr kumimoji="1" lang="ja-JP" altLang="en-US" smtClean="0"/>
              <a:t>2024/2/22</a:t>
            </a:fld>
            <a:endParaRPr kumimoji="1" lang="ja-JP" altLang="en-US"/>
          </a:p>
        </p:txBody>
      </p:sp>
      <p:sp>
        <p:nvSpPr>
          <p:cNvPr id="5" name="フッター プレースホルダー 4">
            <a:extLst>
              <a:ext uri="{FF2B5EF4-FFF2-40B4-BE49-F238E27FC236}">
                <a16:creationId xmlns:a16="http://schemas.microsoft.com/office/drawing/2014/main" id="{38419916-E1C4-F619-3A0C-A5DB051F6E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DA23596C-C352-481C-FA2C-56B7E426C5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DFE4F4-5846-42D0-ABC5-9F6A57528B1E}" type="slidenum">
              <a:rPr kumimoji="1" lang="ja-JP" altLang="en-US" smtClean="0"/>
              <a:t>‹#›</a:t>
            </a:fld>
            <a:endParaRPr kumimoji="1" lang="ja-JP" altLang="en-US"/>
          </a:p>
        </p:txBody>
      </p:sp>
    </p:spTree>
    <p:extLst>
      <p:ext uri="{BB962C8B-B14F-4D97-AF65-F5344CB8AC3E}">
        <p14:creationId xmlns:p14="http://schemas.microsoft.com/office/powerpoint/2010/main" val="7021180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hyperlink" Target="https://colab.research.google.com/?hl=ja" TargetMode="External"/><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colab.research.google.com/?hl=ja" TargetMode="External"/><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colab.research.google.com/?hl=ja" TargetMode="External"/><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colab.research.google.com/?hl=ja" TargetMode="External"/><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id="{AEBC4CCF-2DD6-3048-F572-D0024EE6DB8D}"/>
              </a:ext>
            </a:extLst>
          </p:cNvPr>
          <p:cNvSpPr txBox="1"/>
          <p:nvPr/>
        </p:nvSpPr>
        <p:spPr>
          <a:xfrm>
            <a:off x="1760057" y="1326724"/>
            <a:ext cx="8333929" cy="523220"/>
          </a:xfrm>
          <a:prstGeom prst="rect">
            <a:avLst/>
          </a:prstGeom>
          <a:noFill/>
        </p:spPr>
        <p:txBody>
          <a:bodyPr wrap="square" rtlCol="0">
            <a:spAutoFit/>
          </a:bodyPr>
          <a:lstStyle/>
          <a:p>
            <a:pPr algn="ctr"/>
            <a:r>
              <a:rPr kumimoji="1" lang="ja-JP" altLang="en-US" sz="2800" b="1" dirty="0"/>
              <a:t>医療系データサイエンス教育ワークショップ</a:t>
            </a:r>
            <a:r>
              <a:rPr kumimoji="1" lang="en-US" altLang="ja-JP" sz="2800" b="1" dirty="0"/>
              <a:t>2023</a:t>
            </a:r>
            <a:endParaRPr kumimoji="1" lang="ja-JP" altLang="en-US" sz="2800" b="1" dirty="0"/>
          </a:p>
        </p:txBody>
      </p:sp>
      <p:sp>
        <p:nvSpPr>
          <p:cNvPr id="11" name="テキスト ボックス 10">
            <a:extLst>
              <a:ext uri="{FF2B5EF4-FFF2-40B4-BE49-F238E27FC236}">
                <a16:creationId xmlns:a16="http://schemas.microsoft.com/office/drawing/2014/main" id="{D3FBA0A3-680F-0E29-9A88-F30CAEA9515D}"/>
              </a:ext>
            </a:extLst>
          </p:cNvPr>
          <p:cNvSpPr txBox="1"/>
          <p:nvPr/>
        </p:nvSpPr>
        <p:spPr>
          <a:xfrm>
            <a:off x="1525053" y="1996053"/>
            <a:ext cx="9382697" cy="830997"/>
          </a:xfrm>
          <a:prstGeom prst="rect">
            <a:avLst/>
          </a:prstGeom>
          <a:noFill/>
        </p:spPr>
        <p:txBody>
          <a:bodyPr wrap="none" rtlCol="0">
            <a:spAutoFit/>
          </a:bodyPr>
          <a:lstStyle/>
          <a:p>
            <a:r>
              <a:rPr kumimoji="1" lang="ja-JP" altLang="en-US" sz="2400" b="1" dirty="0"/>
              <a:t>医療と</a:t>
            </a:r>
            <a:r>
              <a:rPr kumimoji="1" lang="en-US" altLang="ja-JP" sz="2400" b="1" dirty="0"/>
              <a:t>AI</a:t>
            </a:r>
            <a:r>
              <a:rPr kumimoji="1" lang="ja-JP" altLang="en-US" sz="2400" b="1" dirty="0"/>
              <a:t>・ビッグデータ入門演習内容紹介（</a:t>
            </a:r>
            <a:r>
              <a:rPr kumimoji="1" lang="en-US" altLang="ja-JP" sz="2400" b="1" dirty="0"/>
              <a:t>45min/</a:t>
            </a:r>
            <a:r>
              <a:rPr kumimoji="1" lang="ja-JP" altLang="en-US" sz="2400" b="1" dirty="0"/>
              <a:t>コマ</a:t>
            </a:r>
            <a:r>
              <a:rPr kumimoji="1" lang="en-US" altLang="ja-JP" sz="2400" b="1" dirty="0"/>
              <a:t>✕6</a:t>
            </a:r>
            <a:r>
              <a:rPr kumimoji="1" lang="ja-JP" altLang="en-US" sz="2400" b="1" dirty="0"/>
              <a:t>コマ）</a:t>
            </a:r>
            <a:endParaRPr kumimoji="1" lang="en-US" altLang="ja-JP" sz="2400" b="1" dirty="0"/>
          </a:p>
          <a:p>
            <a:pPr algn="r"/>
            <a:r>
              <a:rPr lang="en-US" altLang="ja-JP" sz="2400" b="1" dirty="0"/>
              <a:t>2024.2.22</a:t>
            </a:r>
            <a:endParaRPr kumimoji="1" lang="ja-JP" altLang="en-US" sz="2400" b="1" dirty="0"/>
          </a:p>
        </p:txBody>
      </p:sp>
      <p:sp>
        <p:nvSpPr>
          <p:cNvPr id="14" name="テキスト ボックス 13">
            <a:extLst>
              <a:ext uri="{FF2B5EF4-FFF2-40B4-BE49-F238E27FC236}">
                <a16:creationId xmlns:a16="http://schemas.microsoft.com/office/drawing/2014/main" id="{FC6A57FE-D00A-F4CC-28B7-A3DD739BCE3E}"/>
              </a:ext>
            </a:extLst>
          </p:cNvPr>
          <p:cNvSpPr txBox="1"/>
          <p:nvPr/>
        </p:nvSpPr>
        <p:spPr>
          <a:xfrm>
            <a:off x="8080511" y="5700575"/>
            <a:ext cx="3570208" cy="461665"/>
          </a:xfrm>
          <a:prstGeom prst="rect">
            <a:avLst/>
          </a:prstGeom>
          <a:noFill/>
        </p:spPr>
        <p:txBody>
          <a:bodyPr wrap="none" rtlCol="0">
            <a:spAutoFit/>
          </a:bodyPr>
          <a:lstStyle/>
          <a:p>
            <a:r>
              <a:rPr kumimoji="1" lang="ja-JP" altLang="en-US" sz="2400" b="1" dirty="0"/>
              <a:t>統合教育機構　曹　日丹</a:t>
            </a:r>
          </a:p>
        </p:txBody>
      </p:sp>
      <p:sp>
        <p:nvSpPr>
          <p:cNvPr id="2" name="スライド番号プレースホルダー 1">
            <a:extLst>
              <a:ext uri="{FF2B5EF4-FFF2-40B4-BE49-F238E27FC236}">
                <a16:creationId xmlns:a16="http://schemas.microsoft.com/office/drawing/2014/main" id="{BE316924-0BCF-A6F4-9C79-37B19C6AB071}"/>
              </a:ext>
            </a:extLst>
          </p:cNvPr>
          <p:cNvSpPr>
            <a:spLocks noGrp="1"/>
          </p:cNvSpPr>
          <p:nvPr>
            <p:ph type="sldNum" sz="quarter" idx="12"/>
          </p:nvPr>
        </p:nvSpPr>
        <p:spPr/>
        <p:txBody>
          <a:bodyPr/>
          <a:lstStyle/>
          <a:p>
            <a:fld id="{CBDFE4F4-5846-42D0-ABC5-9F6A57528B1E}" type="slidenum">
              <a:rPr kumimoji="1" lang="ja-JP" altLang="en-US" smtClean="0"/>
              <a:t>1</a:t>
            </a:fld>
            <a:endParaRPr kumimoji="1" lang="ja-JP" altLang="en-US"/>
          </a:p>
        </p:txBody>
      </p:sp>
      <p:sp>
        <p:nvSpPr>
          <p:cNvPr id="5" name="テキスト ボックス 4">
            <a:extLst>
              <a:ext uri="{FF2B5EF4-FFF2-40B4-BE49-F238E27FC236}">
                <a16:creationId xmlns:a16="http://schemas.microsoft.com/office/drawing/2014/main" id="{AB586A62-A6ED-7B73-BFF8-88BDD02D39C3}"/>
              </a:ext>
            </a:extLst>
          </p:cNvPr>
          <p:cNvSpPr txBox="1"/>
          <p:nvPr/>
        </p:nvSpPr>
        <p:spPr>
          <a:xfrm>
            <a:off x="171450" y="3199954"/>
            <a:ext cx="4572000" cy="830997"/>
          </a:xfrm>
          <a:prstGeom prst="rect">
            <a:avLst/>
          </a:prstGeom>
          <a:noFill/>
        </p:spPr>
        <p:txBody>
          <a:bodyPr wrap="square">
            <a:spAutoFit/>
          </a:bodyPr>
          <a:lstStyle/>
          <a:p>
            <a:pPr algn="just"/>
            <a:r>
              <a:rPr lang="ja-JP" altLang="en-US" sz="1600" dirty="0"/>
              <a:t>本スライドは、自由にお使いください。</a:t>
            </a:r>
          </a:p>
          <a:p>
            <a:pPr algn="just"/>
            <a:r>
              <a:rPr lang="ja-JP" altLang="en-US" sz="1600" dirty="0"/>
              <a:t>使用した場合は、この</a:t>
            </a:r>
            <a:r>
              <a:rPr lang="en-US" altLang="ja-JP" sz="1600" dirty="0"/>
              <a:t>QR</a:t>
            </a:r>
            <a:r>
              <a:rPr lang="ja-JP" altLang="en-US" sz="1600" dirty="0"/>
              <a:t>コードからアンケートに回答をお願いします。</a:t>
            </a:r>
          </a:p>
        </p:txBody>
      </p:sp>
      <p:pic>
        <p:nvPicPr>
          <p:cNvPr id="1026" name="Picture 2">
            <a:extLst>
              <a:ext uri="{FF2B5EF4-FFF2-40B4-BE49-F238E27FC236}">
                <a16:creationId xmlns:a16="http://schemas.microsoft.com/office/drawing/2014/main" id="{47850E19-3A0F-EB92-373D-800A58637F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3978275"/>
            <a:ext cx="274320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7402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id="{B0D4FBC1-97E6-D6F5-F717-FE85498D99B5}"/>
              </a:ext>
            </a:extLst>
          </p:cNvPr>
          <p:cNvSpPr txBox="1"/>
          <p:nvPr/>
        </p:nvSpPr>
        <p:spPr>
          <a:xfrm>
            <a:off x="136732" y="123911"/>
            <a:ext cx="1572426" cy="369332"/>
          </a:xfrm>
          <a:prstGeom prst="rect">
            <a:avLst/>
          </a:prstGeom>
          <a:solidFill>
            <a:schemeClr val="accent4">
              <a:lumMod val="20000"/>
              <a:lumOff val="80000"/>
            </a:schemeClr>
          </a:solidFill>
        </p:spPr>
        <p:txBody>
          <a:bodyPr wrap="square" rtlCol="0">
            <a:spAutoFit/>
          </a:bodyPr>
          <a:lstStyle/>
          <a:p>
            <a:r>
              <a:rPr kumimoji="1" lang="en-US" altLang="ja-JP" b="1" dirty="0"/>
              <a:t>Python</a:t>
            </a:r>
            <a:r>
              <a:rPr kumimoji="1" lang="ja-JP" altLang="en-US" b="1" dirty="0"/>
              <a:t>基礎</a:t>
            </a:r>
          </a:p>
        </p:txBody>
      </p:sp>
      <p:sp>
        <p:nvSpPr>
          <p:cNvPr id="9" name="テキスト ボックス 8">
            <a:extLst>
              <a:ext uri="{FF2B5EF4-FFF2-40B4-BE49-F238E27FC236}">
                <a16:creationId xmlns:a16="http://schemas.microsoft.com/office/drawing/2014/main" id="{C94D809A-ECA6-E705-BB4F-591083375832}"/>
              </a:ext>
            </a:extLst>
          </p:cNvPr>
          <p:cNvSpPr txBox="1"/>
          <p:nvPr/>
        </p:nvSpPr>
        <p:spPr>
          <a:xfrm>
            <a:off x="1709158" y="126979"/>
            <a:ext cx="3096782" cy="369332"/>
          </a:xfrm>
          <a:prstGeom prst="rect">
            <a:avLst/>
          </a:prstGeom>
          <a:solidFill>
            <a:schemeClr val="accent4">
              <a:lumMod val="20000"/>
              <a:lumOff val="80000"/>
            </a:schemeClr>
          </a:solidFill>
        </p:spPr>
        <p:txBody>
          <a:bodyPr wrap="square" rtlCol="0">
            <a:spAutoFit/>
          </a:bodyPr>
          <a:lstStyle>
            <a:defPPr>
              <a:defRPr lang="ja-JP"/>
            </a:defPPr>
            <a:lvl1pPr marL="342900" indent="-342900">
              <a:buAutoNum type="arabicPeriod"/>
              <a:defRPr/>
            </a:lvl1pPr>
          </a:lstStyle>
          <a:p>
            <a:pPr marL="0" indent="0">
              <a:buNone/>
            </a:pPr>
            <a:r>
              <a:rPr lang="en-US" altLang="ja-JP" b="1" dirty="0"/>
              <a:t>Python</a:t>
            </a:r>
            <a:r>
              <a:rPr lang="ja-JP" altLang="en-US" b="1" dirty="0"/>
              <a:t>の変数とデータの型</a:t>
            </a:r>
          </a:p>
        </p:txBody>
      </p:sp>
      <p:sp>
        <p:nvSpPr>
          <p:cNvPr id="7" name="テキスト ボックス 6">
            <a:extLst>
              <a:ext uri="{FF2B5EF4-FFF2-40B4-BE49-F238E27FC236}">
                <a16:creationId xmlns:a16="http://schemas.microsoft.com/office/drawing/2014/main" id="{EDD8B54D-5DA9-B4FC-A176-10A08875A8CB}"/>
              </a:ext>
            </a:extLst>
          </p:cNvPr>
          <p:cNvSpPr txBox="1"/>
          <p:nvPr/>
        </p:nvSpPr>
        <p:spPr>
          <a:xfrm>
            <a:off x="1846408" y="600895"/>
            <a:ext cx="2384966" cy="830997"/>
          </a:xfrm>
          <a:prstGeom prst="rect">
            <a:avLst/>
          </a:prstGeom>
          <a:solidFill>
            <a:schemeClr val="bg1"/>
          </a:solidFill>
          <a:ln>
            <a:solidFill>
              <a:schemeClr val="accent4">
                <a:lumMod val="50000"/>
              </a:schemeClr>
            </a:solidFill>
          </a:ln>
        </p:spPr>
        <p:txBody>
          <a:bodyPr wrap="square" rtlCol="0">
            <a:spAutoFit/>
          </a:bodyPr>
          <a:lstStyle/>
          <a:p>
            <a:r>
              <a:rPr lang="en-US" altLang="ja-JP" sz="2400" b="1" dirty="0"/>
              <a:t>a = 100</a:t>
            </a:r>
          </a:p>
          <a:p>
            <a:r>
              <a:rPr lang="en-US" altLang="ja-JP" sz="2400" b="1" dirty="0"/>
              <a:t>print(a)</a:t>
            </a:r>
            <a:endParaRPr kumimoji="1" lang="ja-JP" altLang="en-US" sz="2400" b="1" dirty="0"/>
          </a:p>
        </p:txBody>
      </p:sp>
      <p:pic>
        <p:nvPicPr>
          <p:cNvPr id="3" name="図 2">
            <a:extLst>
              <a:ext uri="{FF2B5EF4-FFF2-40B4-BE49-F238E27FC236}">
                <a16:creationId xmlns:a16="http://schemas.microsoft.com/office/drawing/2014/main" id="{C789F33A-C371-982A-2FF0-EC5B029158A4}"/>
              </a:ext>
            </a:extLst>
          </p:cNvPr>
          <p:cNvPicPr>
            <a:picLocks noChangeAspect="1"/>
          </p:cNvPicPr>
          <p:nvPr/>
        </p:nvPicPr>
        <p:blipFill rotWithShape="1">
          <a:blip r:embed="rId2"/>
          <a:srcRect t="62521" r="46110"/>
          <a:stretch/>
        </p:blipFill>
        <p:spPr>
          <a:xfrm>
            <a:off x="859944" y="4865923"/>
            <a:ext cx="1889325" cy="568971"/>
          </a:xfrm>
          <a:prstGeom prst="rect">
            <a:avLst/>
          </a:prstGeom>
          <a:ln w="12700">
            <a:noFill/>
          </a:ln>
        </p:spPr>
      </p:pic>
      <p:sp>
        <p:nvSpPr>
          <p:cNvPr id="13" name="テキスト ボックス 12">
            <a:extLst>
              <a:ext uri="{FF2B5EF4-FFF2-40B4-BE49-F238E27FC236}">
                <a16:creationId xmlns:a16="http://schemas.microsoft.com/office/drawing/2014/main" id="{6E4C10AE-84EB-211B-52C4-C089CBF76E8F}"/>
              </a:ext>
            </a:extLst>
          </p:cNvPr>
          <p:cNvSpPr txBox="1"/>
          <p:nvPr/>
        </p:nvSpPr>
        <p:spPr>
          <a:xfrm>
            <a:off x="-9109" y="580137"/>
            <a:ext cx="1572426" cy="461665"/>
          </a:xfrm>
          <a:prstGeom prst="rect">
            <a:avLst/>
          </a:prstGeom>
          <a:noFill/>
        </p:spPr>
        <p:txBody>
          <a:bodyPr wrap="square">
            <a:spAutoFit/>
          </a:bodyPr>
          <a:lstStyle/>
          <a:p>
            <a:r>
              <a:rPr lang="ja-JP" altLang="en-US" sz="2400" b="1"/>
              <a:t>コード</a:t>
            </a:r>
            <a:r>
              <a:rPr lang="en-US" altLang="ja-JP" sz="2400" b="1" dirty="0"/>
              <a:t>01</a:t>
            </a:r>
          </a:p>
        </p:txBody>
      </p:sp>
      <p:sp>
        <p:nvSpPr>
          <p:cNvPr id="14" name="矢印: 右 7">
            <a:extLst>
              <a:ext uri="{FF2B5EF4-FFF2-40B4-BE49-F238E27FC236}">
                <a16:creationId xmlns:a16="http://schemas.microsoft.com/office/drawing/2014/main" id="{04AD3692-EC5E-687D-7B46-C2DD815CD140}"/>
              </a:ext>
            </a:extLst>
          </p:cNvPr>
          <p:cNvSpPr/>
          <p:nvPr/>
        </p:nvSpPr>
        <p:spPr>
          <a:xfrm>
            <a:off x="9914161" y="5673884"/>
            <a:ext cx="1102360" cy="973783"/>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solidFill>
                  <a:schemeClr val="tx1"/>
                </a:solidFill>
              </a:rPr>
              <a:t>Colab</a:t>
            </a:r>
            <a:endParaRPr kumimoji="1" lang="ja-JP" altLang="en-US" b="1" dirty="0">
              <a:solidFill>
                <a:schemeClr val="tx1"/>
              </a:solidFill>
            </a:endParaRPr>
          </a:p>
        </p:txBody>
      </p:sp>
      <p:sp>
        <p:nvSpPr>
          <p:cNvPr id="11" name="スライド番号プレースホルダー 10">
            <a:extLst>
              <a:ext uri="{FF2B5EF4-FFF2-40B4-BE49-F238E27FC236}">
                <a16:creationId xmlns:a16="http://schemas.microsoft.com/office/drawing/2014/main" id="{C387EB83-DCF0-BE73-D892-F8C219446030}"/>
              </a:ext>
            </a:extLst>
          </p:cNvPr>
          <p:cNvSpPr>
            <a:spLocks noGrp="1"/>
          </p:cNvSpPr>
          <p:nvPr>
            <p:ph type="sldNum" sz="quarter" idx="12"/>
          </p:nvPr>
        </p:nvSpPr>
        <p:spPr/>
        <p:txBody>
          <a:bodyPr/>
          <a:lstStyle/>
          <a:p>
            <a:fld id="{CBDFE4F4-5846-42D0-ABC5-9F6A57528B1E}" type="slidenum">
              <a:rPr kumimoji="1" lang="ja-JP" altLang="en-US" smtClean="0"/>
              <a:t>10</a:t>
            </a:fld>
            <a:endParaRPr kumimoji="1" lang="ja-JP" altLang="en-US"/>
          </a:p>
        </p:txBody>
      </p:sp>
      <p:pic>
        <p:nvPicPr>
          <p:cNvPr id="15" name="図 14">
            <a:extLst>
              <a:ext uri="{FF2B5EF4-FFF2-40B4-BE49-F238E27FC236}">
                <a16:creationId xmlns:a16="http://schemas.microsoft.com/office/drawing/2014/main" id="{DECC611E-7D60-59A3-5BA8-130CA87DEB35}"/>
              </a:ext>
            </a:extLst>
          </p:cNvPr>
          <p:cNvPicPr>
            <a:picLocks noChangeAspect="1"/>
          </p:cNvPicPr>
          <p:nvPr/>
        </p:nvPicPr>
        <p:blipFill rotWithShape="1">
          <a:blip r:embed="rId3"/>
          <a:srcRect l="7497" t="62692"/>
          <a:stretch/>
        </p:blipFill>
        <p:spPr>
          <a:xfrm>
            <a:off x="-9110" y="2007342"/>
            <a:ext cx="8794005" cy="2068270"/>
          </a:xfrm>
          <a:prstGeom prst="rect">
            <a:avLst/>
          </a:prstGeom>
          <a:ln>
            <a:solidFill>
              <a:schemeClr val="tx1"/>
            </a:solidFill>
          </a:ln>
        </p:spPr>
      </p:pic>
      <p:sp>
        <p:nvSpPr>
          <p:cNvPr id="17" name="テキスト ボックス 16">
            <a:extLst>
              <a:ext uri="{FF2B5EF4-FFF2-40B4-BE49-F238E27FC236}">
                <a16:creationId xmlns:a16="http://schemas.microsoft.com/office/drawing/2014/main" id="{59514CE1-E50A-16B1-2CE4-BD4E96CD512E}"/>
              </a:ext>
            </a:extLst>
          </p:cNvPr>
          <p:cNvSpPr txBox="1"/>
          <p:nvPr/>
        </p:nvSpPr>
        <p:spPr>
          <a:xfrm>
            <a:off x="5748849" y="1226236"/>
            <a:ext cx="2965936" cy="461665"/>
          </a:xfrm>
          <a:prstGeom prst="rect">
            <a:avLst/>
          </a:prstGeom>
          <a:solidFill>
            <a:schemeClr val="bg1"/>
          </a:solidFill>
          <a:ln>
            <a:solidFill>
              <a:schemeClr val="accent4">
                <a:lumMod val="50000"/>
              </a:schemeClr>
            </a:solidFill>
          </a:ln>
        </p:spPr>
        <p:txBody>
          <a:bodyPr wrap="square" rtlCol="0">
            <a:spAutoFit/>
          </a:bodyPr>
          <a:lstStyle/>
          <a:p>
            <a:r>
              <a:rPr lang="en-US" altLang="ja-JP" sz="2400" b="1" dirty="0"/>
              <a:t>Google </a:t>
            </a:r>
            <a:r>
              <a:rPr lang="en-US" altLang="ja-JP" sz="2400" b="1" dirty="0" err="1"/>
              <a:t>Colab</a:t>
            </a:r>
            <a:r>
              <a:rPr lang="ja-JP" altLang="en-US" sz="2400" b="1" dirty="0"/>
              <a:t>画面</a:t>
            </a:r>
            <a:endParaRPr kumimoji="1" lang="ja-JP" altLang="en-US" sz="2400" b="1" dirty="0"/>
          </a:p>
        </p:txBody>
      </p:sp>
      <p:cxnSp>
        <p:nvCxnSpPr>
          <p:cNvPr id="19" name="直線矢印コネクタ 18">
            <a:extLst>
              <a:ext uri="{FF2B5EF4-FFF2-40B4-BE49-F238E27FC236}">
                <a16:creationId xmlns:a16="http://schemas.microsoft.com/office/drawing/2014/main" id="{0F4FCDB0-A5B1-4E6C-9492-A9BD904E47A0}"/>
              </a:ext>
            </a:extLst>
          </p:cNvPr>
          <p:cNvCxnSpPr/>
          <p:nvPr/>
        </p:nvCxnSpPr>
        <p:spPr>
          <a:xfrm flipV="1">
            <a:off x="4677695" y="1461851"/>
            <a:ext cx="1071154" cy="5343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0C3DF1EF-503C-4493-B88B-C9B3721EA9D0}"/>
              </a:ext>
            </a:extLst>
          </p:cNvPr>
          <p:cNvCxnSpPr>
            <a:cxnSpLocks/>
          </p:cNvCxnSpPr>
          <p:nvPr/>
        </p:nvCxnSpPr>
        <p:spPr>
          <a:xfrm>
            <a:off x="7801901" y="3252453"/>
            <a:ext cx="11801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18879566-54E8-F592-D55C-95D059A220EB}"/>
              </a:ext>
            </a:extLst>
          </p:cNvPr>
          <p:cNvSpPr txBox="1"/>
          <p:nvPr/>
        </p:nvSpPr>
        <p:spPr>
          <a:xfrm>
            <a:off x="9030133" y="3021620"/>
            <a:ext cx="884028" cy="461665"/>
          </a:xfrm>
          <a:prstGeom prst="rect">
            <a:avLst/>
          </a:prstGeom>
          <a:solidFill>
            <a:schemeClr val="bg1"/>
          </a:solidFill>
          <a:ln>
            <a:solidFill>
              <a:schemeClr val="accent4">
                <a:lumMod val="50000"/>
              </a:schemeClr>
            </a:solidFill>
          </a:ln>
        </p:spPr>
        <p:txBody>
          <a:bodyPr wrap="square" rtlCol="0">
            <a:spAutoFit/>
          </a:bodyPr>
          <a:lstStyle/>
          <a:p>
            <a:r>
              <a:rPr lang="ja-JP" altLang="en-US" sz="2400" b="1" dirty="0"/>
              <a:t>セル</a:t>
            </a:r>
            <a:endParaRPr kumimoji="1" lang="ja-JP" altLang="en-US" sz="2400" b="1" dirty="0"/>
          </a:p>
        </p:txBody>
      </p:sp>
      <p:cxnSp>
        <p:nvCxnSpPr>
          <p:cNvPr id="23" name="直線矢印コネクタ 22">
            <a:extLst>
              <a:ext uri="{FF2B5EF4-FFF2-40B4-BE49-F238E27FC236}">
                <a16:creationId xmlns:a16="http://schemas.microsoft.com/office/drawing/2014/main" id="{71810712-5E9C-FF73-B8EB-136F585420D3}"/>
              </a:ext>
            </a:extLst>
          </p:cNvPr>
          <p:cNvCxnSpPr>
            <a:cxnSpLocks/>
          </p:cNvCxnSpPr>
          <p:nvPr/>
        </p:nvCxnSpPr>
        <p:spPr>
          <a:xfrm flipV="1">
            <a:off x="653143" y="3542647"/>
            <a:ext cx="0" cy="10146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C05E1776-CA09-EF47-AD69-79BB9C98410F}"/>
              </a:ext>
            </a:extLst>
          </p:cNvPr>
          <p:cNvSpPr txBox="1"/>
          <p:nvPr/>
        </p:nvSpPr>
        <p:spPr>
          <a:xfrm>
            <a:off x="449543" y="4246499"/>
            <a:ext cx="1789102" cy="461665"/>
          </a:xfrm>
          <a:prstGeom prst="rect">
            <a:avLst/>
          </a:prstGeom>
          <a:solidFill>
            <a:schemeClr val="bg1"/>
          </a:solidFill>
          <a:ln>
            <a:solidFill>
              <a:schemeClr val="accent4">
                <a:lumMod val="50000"/>
              </a:schemeClr>
            </a:solidFill>
          </a:ln>
        </p:spPr>
        <p:txBody>
          <a:bodyPr wrap="square" rtlCol="0">
            <a:spAutoFit/>
          </a:bodyPr>
          <a:lstStyle/>
          <a:p>
            <a:r>
              <a:rPr lang="ja-JP" altLang="en-US" sz="2400" b="1" dirty="0"/>
              <a:t>実行ボタン</a:t>
            </a:r>
            <a:endParaRPr kumimoji="1" lang="ja-JP" altLang="en-US" sz="2400" b="1" dirty="0"/>
          </a:p>
        </p:txBody>
      </p:sp>
      <p:cxnSp>
        <p:nvCxnSpPr>
          <p:cNvPr id="27" name="直線矢印コネクタ 26">
            <a:extLst>
              <a:ext uri="{FF2B5EF4-FFF2-40B4-BE49-F238E27FC236}">
                <a16:creationId xmlns:a16="http://schemas.microsoft.com/office/drawing/2014/main" id="{DA009FD2-A8A5-DA15-A48E-D8873A8CF888}"/>
              </a:ext>
            </a:extLst>
          </p:cNvPr>
          <p:cNvCxnSpPr>
            <a:cxnSpLocks/>
          </p:cNvCxnSpPr>
          <p:nvPr/>
        </p:nvCxnSpPr>
        <p:spPr>
          <a:xfrm flipH="1" flipV="1">
            <a:off x="2215429" y="3526086"/>
            <a:ext cx="815966" cy="8170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ADA4B6A4-B42F-D982-09B7-9273C919249C}"/>
              </a:ext>
            </a:extLst>
          </p:cNvPr>
          <p:cNvSpPr txBox="1"/>
          <p:nvPr/>
        </p:nvSpPr>
        <p:spPr>
          <a:xfrm>
            <a:off x="3031395" y="4240275"/>
            <a:ext cx="1180115" cy="461665"/>
          </a:xfrm>
          <a:prstGeom prst="rect">
            <a:avLst/>
          </a:prstGeom>
          <a:solidFill>
            <a:schemeClr val="bg1"/>
          </a:solidFill>
          <a:ln>
            <a:solidFill>
              <a:schemeClr val="accent4">
                <a:lumMod val="50000"/>
              </a:schemeClr>
            </a:solidFill>
          </a:ln>
        </p:spPr>
        <p:txBody>
          <a:bodyPr wrap="square" rtlCol="0">
            <a:spAutoFit/>
          </a:bodyPr>
          <a:lstStyle/>
          <a:p>
            <a:r>
              <a:rPr lang="ja-JP" altLang="en-US" sz="2400" b="1" dirty="0"/>
              <a:t>コード</a:t>
            </a:r>
            <a:endParaRPr kumimoji="1" lang="ja-JP" altLang="en-US" sz="2400" b="1" dirty="0"/>
          </a:p>
        </p:txBody>
      </p:sp>
      <p:cxnSp>
        <p:nvCxnSpPr>
          <p:cNvPr id="31" name="直線矢印コネクタ 30">
            <a:extLst>
              <a:ext uri="{FF2B5EF4-FFF2-40B4-BE49-F238E27FC236}">
                <a16:creationId xmlns:a16="http://schemas.microsoft.com/office/drawing/2014/main" id="{6A86E97D-CB27-DC04-F5D8-8BDE890F7022}"/>
              </a:ext>
            </a:extLst>
          </p:cNvPr>
          <p:cNvCxnSpPr>
            <a:cxnSpLocks/>
          </p:cNvCxnSpPr>
          <p:nvPr/>
        </p:nvCxnSpPr>
        <p:spPr>
          <a:xfrm flipH="1">
            <a:off x="2215857" y="5147649"/>
            <a:ext cx="81553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931E816A-DE1F-8572-AE45-4B71CD35AFDA}"/>
              </a:ext>
            </a:extLst>
          </p:cNvPr>
          <p:cNvSpPr txBox="1"/>
          <p:nvPr/>
        </p:nvSpPr>
        <p:spPr>
          <a:xfrm>
            <a:off x="3031395" y="5014254"/>
            <a:ext cx="1425224" cy="461665"/>
          </a:xfrm>
          <a:prstGeom prst="rect">
            <a:avLst/>
          </a:prstGeom>
          <a:solidFill>
            <a:schemeClr val="bg1"/>
          </a:solidFill>
          <a:ln>
            <a:solidFill>
              <a:schemeClr val="accent4">
                <a:lumMod val="50000"/>
              </a:schemeClr>
            </a:solidFill>
          </a:ln>
        </p:spPr>
        <p:txBody>
          <a:bodyPr wrap="square" rtlCol="0">
            <a:spAutoFit/>
          </a:bodyPr>
          <a:lstStyle/>
          <a:p>
            <a:r>
              <a:rPr lang="ja-JP" altLang="en-US" sz="2400" b="1" dirty="0"/>
              <a:t>実行結果</a:t>
            </a:r>
            <a:endParaRPr kumimoji="1" lang="ja-JP" altLang="en-US" sz="2400" b="1" dirty="0"/>
          </a:p>
        </p:txBody>
      </p:sp>
      <p:sp>
        <p:nvSpPr>
          <p:cNvPr id="34" name="対角する 2 つの角を切り取った四角形 9">
            <a:extLst>
              <a:ext uri="{FF2B5EF4-FFF2-40B4-BE49-F238E27FC236}">
                <a16:creationId xmlns:a16="http://schemas.microsoft.com/office/drawing/2014/main" id="{73ADB2A8-8715-1DFE-66DF-3A8CB4CDC2D0}"/>
              </a:ext>
            </a:extLst>
          </p:cNvPr>
          <p:cNvSpPr/>
          <p:nvPr/>
        </p:nvSpPr>
        <p:spPr>
          <a:xfrm>
            <a:off x="9748053" y="9109"/>
            <a:ext cx="2443947" cy="2340720"/>
          </a:xfrm>
          <a:prstGeom prst="snip2DiagRect">
            <a:avLst/>
          </a:prstGeom>
          <a:solidFill>
            <a:schemeClr val="bg1"/>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2400" b="1" dirty="0">
                <a:solidFill>
                  <a:schemeClr val="tx1"/>
                </a:solidFill>
              </a:rPr>
              <a:t>STEP0</a:t>
            </a:r>
            <a:endParaRPr kumimoji="1" lang="en" altLang="ja-JP" sz="2400" b="1" dirty="0">
              <a:solidFill>
                <a:schemeClr val="tx1"/>
              </a:solidFill>
            </a:endParaRPr>
          </a:p>
          <a:p>
            <a:pPr algn="just">
              <a:defRPr/>
            </a:pPr>
            <a:r>
              <a:rPr lang="en-US" altLang="ja-JP" sz="2400" u="none" dirty="0">
                <a:solidFill>
                  <a:schemeClr val="tx1"/>
                </a:solidFill>
              </a:rPr>
              <a:t>Python</a:t>
            </a:r>
            <a:r>
              <a:rPr lang="ja-JP" altLang="en-US" sz="2400" u="none">
                <a:solidFill>
                  <a:schemeClr val="tx1"/>
                </a:solidFill>
              </a:rPr>
              <a:t>基礎</a:t>
            </a:r>
            <a:endParaRPr lang="en-US" altLang="ja-JP" sz="2400" u="none" dirty="0">
              <a:solidFill>
                <a:schemeClr val="tx1"/>
              </a:solidFill>
            </a:endParaRPr>
          </a:p>
          <a:p>
            <a:pPr>
              <a:defRPr/>
            </a:pPr>
            <a:r>
              <a:rPr lang="ja-JP" altLang="en-US" sz="2400" u="sng">
                <a:solidFill>
                  <a:schemeClr val="tx1"/>
                </a:solidFill>
              </a:rPr>
              <a:t>変数、リスト</a:t>
            </a:r>
            <a:endParaRPr lang="en-US" altLang="ja-JP" sz="2400" u="sng" dirty="0">
              <a:solidFill>
                <a:schemeClr val="tx1"/>
              </a:solidFill>
            </a:endParaRPr>
          </a:p>
          <a:p>
            <a:pPr>
              <a:defRPr/>
            </a:pPr>
            <a:r>
              <a:rPr lang="ja-JP" altLang="en-US" sz="2400" u="sng">
                <a:solidFill>
                  <a:schemeClr val="tx1"/>
                </a:solidFill>
              </a:rPr>
              <a:t>データの型</a:t>
            </a:r>
            <a:endParaRPr lang="en-US" altLang="ja-JP" sz="2400" u="sng" dirty="0">
              <a:solidFill>
                <a:schemeClr val="tx1"/>
              </a:solidFill>
            </a:endParaRPr>
          </a:p>
          <a:p>
            <a:pPr>
              <a:defRPr/>
            </a:pPr>
            <a:r>
              <a:rPr lang="ja-JP" altLang="en-US" sz="2400" u="sng">
                <a:solidFill>
                  <a:schemeClr val="tx1"/>
                </a:solidFill>
              </a:rPr>
              <a:t>ライブラリ</a:t>
            </a:r>
          </a:p>
          <a:p>
            <a:pPr algn="ctr"/>
            <a:endParaRPr kumimoji="1" lang="ja-JP" altLang="en-US" sz="2400">
              <a:solidFill>
                <a:schemeClr val="tx1"/>
              </a:solidFill>
            </a:endParaRPr>
          </a:p>
        </p:txBody>
      </p:sp>
      <p:pic>
        <p:nvPicPr>
          <p:cNvPr id="36" name="図 35">
            <a:extLst>
              <a:ext uri="{FF2B5EF4-FFF2-40B4-BE49-F238E27FC236}">
                <a16:creationId xmlns:a16="http://schemas.microsoft.com/office/drawing/2014/main" id="{512DED23-0449-8E81-A903-AC6BB7C30A44}"/>
              </a:ext>
            </a:extLst>
          </p:cNvPr>
          <p:cNvPicPr>
            <a:picLocks noChangeAspect="1"/>
          </p:cNvPicPr>
          <p:nvPr/>
        </p:nvPicPr>
        <p:blipFill>
          <a:blip r:embed="rId4"/>
          <a:stretch>
            <a:fillRect/>
          </a:stretch>
        </p:blipFill>
        <p:spPr>
          <a:xfrm>
            <a:off x="4495826" y="2391950"/>
            <a:ext cx="456290" cy="544345"/>
          </a:xfrm>
          <a:prstGeom prst="rect">
            <a:avLst/>
          </a:prstGeom>
        </p:spPr>
      </p:pic>
      <p:sp>
        <p:nvSpPr>
          <p:cNvPr id="10" name="テキスト ボックス 9">
            <a:extLst>
              <a:ext uri="{FF2B5EF4-FFF2-40B4-BE49-F238E27FC236}">
                <a16:creationId xmlns:a16="http://schemas.microsoft.com/office/drawing/2014/main" id="{6A97E9D5-F46B-399B-37F7-6632E9EF2A2A}"/>
              </a:ext>
            </a:extLst>
          </p:cNvPr>
          <p:cNvSpPr txBox="1"/>
          <p:nvPr/>
        </p:nvSpPr>
        <p:spPr>
          <a:xfrm>
            <a:off x="2227052" y="2476948"/>
            <a:ext cx="6441526" cy="400110"/>
          </a:xfrm>
          <a:prstGeom prst="rect">
            <a:avLst/>
          </a:prstGeom>
          <a:noFill/>
          <a:ln>
            <a:solidFill>
              <a:schemeClr val="accent4">
                <a:lumMod val="50000"/>
              </a:schemeClr>
            </a:solidFill>
          </a:ln>
        </p:spPr>
        <p:txBody>
          <a:bodyPr wrap="square" rtlCol="0">
            <a:spAutoFit/>
          </a:bodyPr>
          <a:lstStyle/>
          <a:p>
            <a:r>
              <a:rPr lang="ja-JP" altLang="en-US" sz="2000" dirty="0"/>
              <a:t>実行するには横の           か、</a:t>
            </a:r>
            <a:r>
              <a:rPr lang="en-US" altLang="ja-JP" sz="2000" dirty="0"/>
              <a:t>shift + enter</a:t>
            </a:r>
            <a:r>
              <a:rPr lang="ja-JP" altLang="en-US" sz="2000" dirty="0"/>
              <a:t>を押します。</a:t>
            </a:r>
            <a:endParaRPr kumimoji="1" lang="ja-JP" altLang="en-US" sz="2000" dirty="0"/>
          </a:p>
        </p:txBody>
      </p:sp>
    </p:spTree>
    <p:extLst>
      <p:ext uri="{BB962C8B-B14F-4D97-AF65-F5344CB8AC3E}">
        <p14:creationId xmlns:p14="http://schemas.microsoft.com/office/powerpoint/2010/main" val="2878243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E756A78-0C55-7C0F-1DF3-44DFC53347F9}"/>
              </a:ext>
            </a:extLst>
          </p:cNvPr>
          <p:cNvSpPr>
            <a:spLocks noGrp="1"/>
          </p:cNvSpPr>
          <p:nvPr>
            <p:ph type="sldNum" sz="quarter" idx="12"/>
          </p:nvPr>
        </p:nvSpPr>
        <p:spPr/>
        <p:txBody>
          <a:bodyPr/>
          <a:lstStyle/>
          <a:p>
            <a:fld id="{CBDFE4F4-5846-42D0-ABC5-9F6A57528B1E}" type="slidenum">
              <a:rPr kumimoji="1" lang="ja-JP" altLang="en-US" smtClean="0"/>
              <a:t>11</a:t>
            </a:fld>
            <a:endParaRPr kumimoji="1" lang="ja-JP" altLang="en-US"/>
          </a:p>
        </p:txBody>
      </p:sp>
      <p:pic>
        <p:nvPicPr>
          <p:cNvPr id="4" name="図 3">
            <a:extLst>
              <a:ext uri="{FF2B5EF4-FFF2-40B4-BE49-F238E27FC236}">
                <a16:creationId xmlns:a16="http://schemas.microsoft.com/office/drawing/2014/main" id="{0E6B7DBD-141E-F07A-C0BE-E5E601AC7203}"/>
              </a:ext>
            </a:extLst>
          </p:cNvPr>
          <p:cNvPicPr>
            <a:picLocks noChangeAspect="1"/>
          </p:cNvPicPr>
          <p:nvPr/>
        </p:nvPicPr>
        <p:blipFill>
          <a:blip r:embed="rId2"/>
          <a:stretch>
            <a:fillRect/>
          </a:stretch>
        </p:blipFill>
        <p:spPr>
          <a:xfrm>
            <a:off x="269822" y="1197703"/>
            <a:ext cx="10251427" cy="5660297"/>
          </a:xfrm>
          <a:prstGeom prst="rect">
            <a:avLst/>
          </a:prstGeom>
        </p:spPr>
      </p:pic>
      <p:sp>
        <p:nvSpPr>
          <p:cNvPr id="6" name="テキスト ボックス 5">
            <a:extLst>
              <a:ext uri="{FF2B5EF4-FFF2-40B4-BE49-F238E27FC236}">
                <a16:creationId xmlns:a16="http://schemas.microsoft.com/office/drawing/2014/main" id="{1E1A39FB-8C93-B357-BB2F-DCF3B52B2074}"/>
              </a:ext>
            </a:extLst>
          </p:cNvPr>
          <p:cNvSpPr txBox="1"/>
          <p:nvPr/>
        </p:nvSpPr>
        <p:spPr>
          <a:xfrm>
            <a:off x="479127" y="704566"/>
            <a:ext cx="3849592" cy="523220"/>
          </a:xfrm>
          <a:prstGeom prst="rect">
            <a:avLst/>
          </a:prstGeom>
          <a:noFill/>
        </p:spPr>
        <p:txBody>
          <a:bodyPr wrap="square">
            <a:spAutoFit/>
          </a:bodyPr>
          <a:lstStyle/>
          <a:p>
            <a:r>
              <a:rPr lang="ja-JP" altLang="en-US" sz="2800" b="1" dirty="0"/>
              <a:t>検索google colab</a:t>
            </a:r>
          </a:p>
        </p:txBody>
      </p:sp>
      <p:sp>
        <p:nvSpPr>
          <p:cNvPr id="7" name="テキスト ボックス 6">
            <a:extLst>
              <a:ext uri="{FF2B5EF4-FFF2-40B4-BE49-F238E27FC236}">
                <a16:creationId xmlns:a16="http://schemas.microsoft.com/office/drawing/2014/main" id="{D727D709-6D24-E58C-DB16-1443D1049BBF}"/>
              </a:ext>
            </a:extLst>
          </p:cNvPr>
          <p:cNvSpPr txBox="1"/>
          <p:nvPr/>
        </p:nvSpPr>
        <p:spPr>
          <a:xfrm>
            <a:off x="3726735" y="697099"/>
            <a:ext cx="8465265" cy="523220"/>
          </a:xfrm>
          <a:prstGeom prst="rect">
            <a:avLst/>
          </a:prstGeom>
          <a:noFill/>
        </p:spPr>
        <p:txBody>
          <a:bodyPr wrap="square">
            <a:spAutoFit/>
          </a:bodyPr>
          <a:lstStyle>
            <a:defPPr>
              <a:defRPr lang="ja-JP"/>
            </a:defPPr>
            <a:lvl1pPr>
              <a:defRPr sz="2800" b="1"/>
            </a:lvl1pPr>
          </a:lstStyle>
          <a:p>
            <a:r>
              <a:rPr lang="en-US" altLang="ja-JP" dirty="0" err="1">
                <a:solidFill>
                  <a:srgbClr val="954F72"/>
                </a:solidFill>
                <a:hlinkClick r:id="rId3">
                  <a:extLst>
                    <a:ext uri="{A12FA001-AC4F-418D-AE19-62706E023703}">
                      <ahyp:hlinkClr xmlns:ahyp="http://schemas.microsoft.com/office/drawing/2018/hyperlinkcolor" val="tx"/>
                    </a:ext>
                  </a:extLst>
                </a:hlinkClick>
              </a:rPr>
              <a:t>Colaboratory</a:t>
            </a:r>
            <a:r>
              <a:rPr lang="en-US" altLang="ja-JP" dirty="0">
                <a:solidFill>
                  <a:srgbClr val="954F72"/>
                </a:solidFill>
                <a:hlinkClick r:id="rId3">
                  <a:extLst>
                    <a:ext uri="{A12FA001-AC4F-418D-AE19-62706E023703}">
                      <ahyp:hlinkClr xmlns:ahyp="http://schemas.microsoft.com/office/drawing/2018/hyperlinkcolor" val="tx"/>
                    </a:ext>
                  </a:extLst>
                </a:hlinkClick>
              </a:rPr>
              <a:t> </a:t>
            </a:r>
            <a:r>
              <a:rPr lang="ja-JP" altLang="en-US" dirty="0">
                <a:solidFill>
                  <a:srgbClr val="954F72"/>
                </a:solidFill>
                <a:hlinkClick r:id="rId3">
                  <a:extLst>
                    <a:ext uri="{A12FA001-AC4F-418D-AE19-62706E023703}">
                      <ahyp:hlinkClr xmlns:ahyp="http://schemas.microsoft.com/office/drawing/2018/hyperlinkcolor" val="tx"/>
                    </a:ext>
                  </a:extLst>
                </a:hlinkClick>
              </a:rPr>
              <a:t>へようこそ</a:t>
            </a:r>
            <a:endParaRPr lang="en-US" altLang="ja-JP" dirty="0">
              <a:hlinkClick r:id="rId3">
                <a:extLst>
                  <a:ext uri="{A12FA001-AC4F-418D-AE19-62706E023703}">
                    <ahyp:hlinkClr xmlns:ahyp="http://schemas.microsoft.com/office/drawing/2018/hyperlinkcolor" val="tx"/>
                  </a:ext>
                </a:extLst>
              </a:hlinkClick>
            </a:endParaRPr>
          </a:p>
        </p:txBody>
      </p:sp>
      <p:sp>
        <p:nvSpPr>
          <p:cNvPr id="9" name="正方形/長方形 8">
            <a:extLst>
              <a:ext uri="{FF2B5EF4-FFF2-40B4-BE49-F238E27FC236}">
                <a16:creationId xmlns:a16="http://schemas.microsoft.com/office/drawing/2014/main" id="{5E38EEB0-B4D1-B3D5-5AE5-5A70529A97DC}"/>
              </a:ext>
            </a:extLst>
          </p:cNvPr>
          <p:cNvSpPr/>
          <p:nvPr/>
        </p:nvSpPr>
        <p:spPr>
          <a:xfrm>
            <a:off x="4412918" y="4586990"/>
            <a:ext cx="2452577" cy="41809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2400" dirty="0">
                <a:solidFill>
                  <a:schemeClr val="tx1"/>
                </a:solidFill>
              </a:rPr>
              <a:t>演習</a:t>
            </a:r>
            <a:r>
              <a:rPr lang="en-US" altLang="ja-JP" sz="2400" dirty="0">
                <a:solidFill>
                  <a:schemeClr val="tx1"/>
                </a:solidFill>
              </a:rPr>
              <a:t>7</a:t>
            </a:r>
            <a:r>
              <a:rPr lang="ja-JP" altLang="en-US" sz="2400" dirty="0">
                <a:solidFill>
                  <a:schemeClr val="tx1"/>
                </a:solidFill>
              </a:rPr>
              <a:t>コード</a:t>
            </a:r>
          </a:p>
        </p:txBody>
      </p:sp>
      <p:sp>
        <p:nvSpPr>
          <p:cNvPr id="10" name="正方形/長方形 9">
            <a:extLst>
              <a:ext uri="{FF2B5EF4-FFF2-40B4-BE49-F238E27FC236}">
                <a16:creationId xmlns:a16="http://schemas.microsoft.com/office/drawing/2014/main" id="{65E0DF7B-365B-BCC3-CE8D-22A1178D30F2}"/>
              </a:ext>
            </a:extLst>
          </p:cNvPr>
          <p:cNvSpPr/>
          <p:nvPr/>
        </p:nvSpPr>
        <p:spPr>
          <a:xfrm>
            <a:off x="4412918" y="5184897"/>
            <a:ext cx="2452577" cy="41809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2400" dirty="0">
                <a:solidFill>
                  <a:schemeClr val="tx1"/>
                </a:solidFill>
              </a:rPr>
              <a:t>演習</a:t>
            </a:r>
            <a:r>
              <a:rPr lang="en-US" altLang="ja-JP" sz="2400" dirty="0">
                <a:solidFill>
                  <a:schemeClr val="tx1"/>
                </a:solidFill>
              </a:rPr>
              <a:t>4</a:t>
            </a:r>
            <a:r>
              <a:rPr lang="ja-JP" altLang="en-US" sz="2400" dirty="0">
                <a:solidFill>
                  <a:schemeClr val="tx1"/>
                </a:solidFill>
              </a:rPr>
              <a:t>コード</a:t>
            </a:r>
          </a:p>
        </p:txBody>
      </p:sp>
      <p:sp>
        <p:nvSpPr>
          <p:cNvPr id="11" name="正方形/長方形 10">
            <a:extLst>
              <a:ext uri="{FF2B5EF4-FFF2-40B4-BE49-F238E27FC236}">
                <a16:creationId xmlns:a16="http://schemas.microsoft.com/office/drawing/2014/main" id="{E844AB7A-4937-08F2-1FE8-8001E740D781}"/>
              </a:ext>
            </a:extLst>
          </p:cNvPr>
          <p:cNvSpPr/>
          <p:nvPr/>
        </p:nvSpPr>
        <p:spPr>
          <a:xfrm>
            <a:off x="4412918" y="5746173"/>
            <a:ext cx="2452577" cy="41809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2400" dirty="0">
                <a:solidFill>
                  <a:schemeClr val="tx1"/>
                </a:solidFill>
              </a:rPr>
              <a:t>演習</a:t>
            </a:r>
            <a:r>
              <a:rPr lang="en-US" altLang="ja-JP" sz="2400" dirty="0">
                <a:solidFill>
                  <a:schemeClr val="tx1"/>
                </a:solidFill>
              </a:rPr>
              <a:t>5</a:t>
            </a:r>
            <a:r>
              <a:rPr lang="ja-JP" altLang="en-US" sz="2400" dirty="0">
                <a:solidFill>
                  <a:schemeClr val="tx1"/>
                </a:solidFill>
              </a:rPr>
              <a:t>コード</a:t>
            </a:r>
          </a:p>
        </p:txBody>
      </p:sp>
      <p:sp>
        <p:nvSpPr>
          <p:cNvPr id="8" name="正方形/長方形 7">
            <a:extLst>
              <a:ext uri="{FF2B5EF4-FFF2-40B4-BE49-F238E27FC236}">
                <a16:creationId xmlns:a16="http://schemas.microsoft.com/office/drawing/2014/main" id="{8E3F0DA1-7637-EBB3-D068-79C9B4E0FDA8}"/>
              </a:ext>
            </a:extLst>
          </p:cNvPr>
          <p:cNvSpPr/>
          <p:nvPr/>
        </p:nvSpPr>
        <p:spPr>
          <a:xfrm>
            <a:off x="4412918" y="3429000"/>
            <a:ext cx="2452577" cy="41809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2400" dirty="0">
                <a:solidFill>
                  <a:schemeClr val="tx1"/>
                </a:solidFill>
              </a:rPr>
              <a:t>演習</a:t>
            </a:r>
            <a:r>
              <a:rPr lang="en-US" altLang="ja-JP" sz="2400" dirty="0">
                <a:solidFill>
                  <a:schemeClr val="tx1"/>
                </a:solidFill>
              </a:rPr>
              <a:t>6</a:t>
            </a:r>
            <a:r>
              <a:rPr lang="ja-JP" altLang="en-US" sz="2400" dirty="0">
                <a:solidFill>
                  <a:schemeClr val="tx1"/>
                </a:solidFill>
              </a:rPr>
              <a:t>コード</a:t>
            </a:r>
          </a:p>
        </p:txBody>
      </p:sp>
      <p:sp>
        <p:nvSpPr>
          <p:cNvPr id="5" name="テキスト ボックス 4">
            <a:extLst>
              <a:ext uri="{FF2B5EF4-FFF2-40B4-BE49-F238E27FC236}">
                <a16:creationId xmlns:a16="http://schemas.microsoft.com/office/drawing/2014/main" id="{F27E6710-C7A9-F451-C30F-68A1A722515C}"/>
              </a:ext>
            </a:extLst>
          </p:cNvPr>
          <p:cNvSpPr txBox="1"/>
          <p:nvPr/>
        </p:nvSpPr>
        <p:spPr>
          <a:xfrm>
            <a:off x="3726735" y="162571"/>
            <a:ext cx="6143412" cy="523220"/>
          </a:xfrm>
          <a:prstGeom prst="rect">
            <a:avLst/>
          </a:prstGeom>
          <a:solidFill>
            <a:srgbClr val="FFFF00"/>
          </a:solidFill>
        </p:spPr>
        <p:txBody>
          <a:bodyPr wrap="square">
            <a:spAutoFit/>
          </a:bodyPr>
          <a:lstStyle/>
          <a:p>
            <a:r>
              <a:rPr lang="en-US" altLang="ja-JP" sz="2800" b="1" dirty="0"/>
              <a:t>http://colab.research.google.com</a:t>
            </a:r>
            <a:endParaRPr lang="ja-JP" altLang="en-US" sz="2800" b="1" dirty="0"/>
          </a:p>
        </p:txBody>
      </p:sp>
    </p:spTree>
    <p:extLst>
      <p:ext uri="{BB962C8B-B14F-4D97-AF65-F5344CB8AC3E}">
        <p14:creationId xmlns:p14="http://schemas.microsoft.com/office/powerpoint/2010/main" val="2031306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17FFC36-F781-FFD7-077D-BEAF906B6D30}"/>
              </a:ext>
            </a:extLst>
          </p:cNvPr>
          <p:cNvSpPr>
            <a:spLocks noGrp="1"/>
          </p:cNvSpPr>
          <p:nvPr>
            <p:ph type="sldNum" sz="quarter" idx="12"/>
          </p:nvPr>
        </p:nvSpPr>
        <p:spPr/>
        <p:txBody>
          <a:bodyPr/>
          <a:lstStyle/>
          <a:p>
            <a:fld id="{827DBB1C-C0E9-4679-85F5-EA56F2B9158A}" type="slidenum">
              <a:rPr kumimoji="1" lang="ja-JP" altLang="en-US" smtClean="0"/>
              <a:t>12</a:t>
            </a:fld>
            <a:endParaRPr kumimoji="1" lang="ja-JP" altLang="en-US"/>
          </a:p>
        </p:txBody>
      </p:sp>
      <p:pic>
        <p:nvPicPr>
          <p:cNvPr id="4" name="図 3">
            <a:extLst>
              <a:ext uri="{FF2B5EF4-FFF2-40B4-BE49-F238E27FC236}">
                <a16:creationId xmlns:a16="http://schemas.microsoft.com/office/drawing/2014/main" id="{EC3CCCD0-2A8E-005D-E5F9-817C24C1D07D}"/>
              </a:ext>
            </a:extLst>
          </p:cNvPr>
          <p:cNvPicPr>
            <a:picLocks noChangeAspect="1"/>
          </p:cNvPicPr>
          <p:nvPr/>
        </p:nvPicPr>
        <p:blipFill>
          <a:blip r:embed="rId2"/>
          <a:stretch>
            <a:fillRect/>
          </a:stretch>
        </p:blipFill>
        <p:spPr>
          <a:xfrm>
            <a:off x="959868" y="1465200"/>
            <a:ext cx="9383758" cy="5392800"/>
          </a:xfrm>
          <a:prstGeom prst="rect">
            <a:avLst/>
          </a:prstGeom>
        </p:spPr>
      </p:pic>
      <p:sp>
        <p:nvSpPr>
          <p:cNvPr id="10" name="矢印: 右 9">
            <a:extLst>
              <a:ext uri="{FF2B5EF4-FFF2-40B4-BE49-F238E27FC236}">
                <a16:creationId xmlns:a16="http://schemas.microsoft.com/office/drawing/2014/main" id="{6BA78DAD-2F85-3D9C-DDA4-662AEF9DF7EC}"/>
              </a:ext>
            </a:extLst>
          </p:cNvPr>
          <p:cNvSpPr/>
          <p:nvPr/>
        </p:nvSpPr>
        <p:spPr>
          <a:xfrm>
            <a:off x="479127" y="1577130"/>
            <a:ext cx="1132358" cy="864066"/>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011844CB-7F58-279E-2771-6052FF183EAA}"/>
              </a:ext>
            </a:extLst>
          </p:cNvPr>
          <p:cNvSpPr/>
          <p:nvPr/>
        </p:nvSpPr>
        <p:spPr>
          <a:xfrm>
            <a:off x="748002" y="2280936"/>
            <a:ext cx="1132358" cy="864066"/>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C10D3632-138A-5A79-5332-5B4F99CF84E7}"/>
              </a:ext>
            </a:extLst>
          </p:cNvPr>
          <p:cNvSpPr txBox="1"/>
          <p:nvPr/>
        </p:nvSpPr>
        <p:spPr>
          <a:xfrm>
            <a:off x="479127" y="704566"/>
            <a:ext cx="3849592" cy="523220"/>
          </a:xfrm>
          <a:prstGeom prst="rect">
            <a:avLst/>
          </a:prstGeom>
          <a:noFill/>
        </p:spPr>
        <p:txBody>
          <a:bodyPr wrap="square">
            <a:spAutoFit/>
          </a:bodyPr>
          <a:lstStyle/>
          <a:p>
            <a:r>
              <a:rPr lang="ja-JP" altLang="en-US" sz="2800" b="1" dirty="0"/>
              <a:t>検索google colab</a:t>
            </a:r>
          </a:p>
        </p:txBody>
      </p:sp>
      <p:sp>
        <p:nvSpPr>
          <p:cNvPr id="5" name="テキスト ボックス 4">
            <a:extLst>
              <a:ext uri="{FF2B5EF4-FFF2-40B4-BE49-F238E27FC236}">
                <a16:creationId xmlns:a16="http://schemas.microsoft.com/office/drawing/2014/main" id="{E10C96F7-8148-5045-CEB8-255D7F0FD427}"/>
              </a:ext>
            </a:extLst>
          </p:cNvPr>
          <p:cNvSpPr txBox="1"/>
          <p:nvPr/>
        </p:nvSpPr>
        <p:spPr>
          <a:xfrm>
            <a:off x="3879135" y="849499"/>
            <a:ext cx="8465265" cy="523220"/>
          </a:xfrm>
          <a:prstGeom prst="rect">
            <a:avLst/>
          </a:prstGeom>
          <a:noFill/>
        </p:spPr>
        <p:txBody>
          <a:bodyPr wrap="square">
            <a:spAutoFit/>
          </a:bodyPr>
          <a:lstStyle>
            <a:defPPr>
              <a:defRPr lang="ja-JP"/>
            </a:defPPr>
            <a:lvl1pPr>
              <a:defRPr sz="2800" b="1"/>
            </a:lvl1pPr>
          </a:lstStyle>
          <a:p>
            <a:r>
              <a:rPr lang="en-US" altLang="ja-JP" dirty="0" err="1">
                <a:solidFill>
                  <a:srgbClr val="954F72"/>
                </a:solidFill>
                <a:hlinkClick r:id="rId3">
                  <a:extLst>
                    <a:ext uri="{A12FA001-AC4F-418D-AE19-62706E023703}">
                      <ahyp:hlinkClr xmlns:ahyp="http://schemas.microsoft.com/office/drawing/2018/hyperlinkcolor" val="tx"/>
                    </a:ext>
                  </a:extLst>
                </a:hlinkClick>
              </a:rPr>
              <a:t>Colaboratory</a:t>
            </a:r>
            <a:r>
              <a:rPr lang="en-US" altLang="ja-JP" dirty="0">
                <a:solidFill>
                  <a:srgbClr val="954F72"/>
                </a:solidFill>
                <a:hlinkClick r:id="rId3">
                  <a:extLst>
                    <a:ext uri="{A12FA001-AC4F-418D-AE19-62706E023703}">
                      <ahyp:hlinkClr xmlns:ahyp="http://schemas.microsoft.com/office/drawing/2018/hyperlinkcolor" val="tx"/>
                    </a:ext>
                  </a:extLst>
                </a:hlinkClick>
              </a:rPr>
              <a:t> </a:t>
            </a:r>
            <a:r>
              <a:rPr lang="ja-JP" altLang="en-US" dirty="0">
                <a:solidFill>
                  <a:srgbClr val="954F72"/>
                </a:solidFill>
                <a:hlinkClick r:id="rId3">
                  <a:extLst>
                    <a:ext uri="{A12FA001-AC4F-418D-AE19-62706E023703}">
                      <ahyp:hlinkClr xmlns:ahyp="http://schemas.microsoft.com/office/drawing/2018/hyperlinkcolor" val="tx"/>
                    </a:ext>
                  </a:extLst>
                </a:hlinkClick>
              </a:rPr>
              <a:t>へようこそ</a:t>
            </a:r>
            <a:endParaRPr lang="en-US" altLang="ja-JP" dirty="0">
              <a:hlinkClick r:id="rId3">
                <a:extLst>
                  <a:ext uri="{A12FA001-AC4F-418D-AE19-62706E023703}">
                    <ahyp:hlinkClr xmlns:ahyp="http://schemas.microsoft.com/office/drawing/2018/hyperlinkcolor" val="tx"/>
                  </a:ext>
                </a:extLst>
              </a:hlinkClick>
            </a:endParaRPr>
          </a:p>
        </p:txBody>
      </p:sp>
      <p:sp>
        <p:nvSpPr>
          <p:cNvPr id="6" name="テキスト ボックス 5">
            <a:extLst>
              <a:ext uri="{FF2B5EF4-FFF2-40B4-BE49-F238E27FC236}">
                <a16:creationId xmlns:a16="http://schemas.microsoft.com/office/drawing/2014/main" id="{1CD40C18-3BA2-0B04-C787-1A9FB440861B}"/>
              </a:ext>
            </a:extLst>
          </p:cNvPr>
          <p:cNvSpPr txBox="1"/>
          <p:nvPr/>
        </p:nvSpPr>
        <p:spPr>
          <a:xfrm>
            <a:off x="3879135" y="314971"/>
            <a:ext cx="6143412" cy="523220"/>
          </a:xfrm>
          <a:prstGeom prst="rect">
            <a:avLst/>
          </a:prstGeom>
          <a:solidFill>
            <a:srgbClr val="FFFF00"/>
          </a:solidFill>
        </p:spPr>
        <p:txBody>
          <a:bodyPr wrap="square">
            <a:spAutoFit/>
          </a:bodyPr>
          <a:lstStyle/>
          <a:p>
            <a:r>
              <a:rPr lang="en-US" altLang="ja-JP" sz="2800" b="1" dirty="0"/>
              <a:t>http://colab.research.google.com</a:t>
            </a:r>
            <a:endParaRPr lang="ja-JP" altLang="en-US" sz="2800" b="1" dirty="0"/>
          </a:p>
        </p:txBody>
      </p:sp>
    </p:spTree>
    <p:extLst>
      <p:ext uri="{BB962C8B-B14F-4D97-AF65-F5344CB8AC3E}">
        <p14:creationId xmlns:p14="http://schemas.microsoft.com/office/powerpoint/2010/main" val="110570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スライド番号プレースホルダー 12">
            <a:extLst>
              <a:ext uri="{FF2B5EF4-FFF2-40B4-BE49-F238E27FC236}">
                <a16:creationId xmlns:a16="http://schemas.microsoft.com/office/drawing/2014/main" id="{E2EBDD59-A2E5-9C8E-18D0-156D127EE1E7}"/>
              </a:ext>
            </a:extLst>
          </p:cNvPr>
          <p:cNvSpPr>
            <a:spLocks noGrp="1"/>
          </p:cNvSpPr>
          <p:nvPr>
            <p:ph type="sldNum" sz="quarter" idx="12"/>
          </p:nvPr>
        </p:nvSpPr>
        <p:spPr/>
        <p:txBody>
          <a:bodyPr/>
          <a:lstStyle/>
          <a:p>
            <a:fld id="{827DBB1C-C0E9-4679-85F5-EA56F2B9158A}" type="slidenum">
              <a:rPr kumimoji="1" lang="ja-JP" altLang="en-US" smtClean="0"/>
              <a:t>13</a:t>
            </a:fld>
            <a:endParaRPr kumimoji="1" lang="ja-JP" altLang="en-US"/>
          </a:p>
        </p:txBody>
      </p:sp>
      <p:pic>
        <p:nvPicPr>
          <p:cNvPr id="29" name="図 28">
            <a:extLst>
              <a:ext uri="{FF2B5EF4-FFF2-40B4-BE49-F238E27FC236}">
                <a16:creationId xmlns:a16="http://schemas.microsoft.com/office/drawing/2014/main" id="{5BC642D4-E299-80BA-F0F5-04D985AA9CBD}"/>
              </a:ext>
            </a:extLst>
          </p:cNvPr>
          <p:cNvPicPr>
            <a:picLocks noChangeAspect="1"/>
          </p:cNvPicPr>
          <p:nvPr/>
        </p:nvPicPr>
        <p:blipFill>
          <a:blip r:embed="rId2"/>
          <a:stretch>
            <a:fillRect/>
          </a:stretch>
        </p:blipFill>
        <p:spPr>
          <a:xfrm>
            <a:off x="479127" y="1371841"/>
            <a:ext cx="8758054" cy="5426291"/>
          </a:xfrm>
          <a:prstGeom prst="rect">
            <a:avLst/>
          </a:prstGeom>
        </p:spPr>
      </p:pic>
      <p:sp>
        <p:nvSpPr>
          <p:cNvPr id="30" name="正方形/長方形 29">
            <a:extLst>
              <a:ext uri="{FF2B5EF4-FFF2-40B4-BE49-F238E27FC236}">
                <a16:creationId xmlns:a16="http://schemas.microsoft.com/office/drawing/2014/main" id="{1FDC5C8D-00F7-B210-D93A-A03E3FC8F816}"/>
              </a:ext>
            </a:extLst>
          </p:cNvPr>
          <p:cNvSpPr/>
          <p:nvPr/>
        </p:nvSpPr>
        <p:spPr>
          <a:xfrm>
            <a:off x="293615" y="3137483"/>
            <a:ext cx="2097247" cy="77178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矢印: 右 31">
            <a:extLst>
              <a:ext uri="{FF2B5EF4-FFF2-40B4-BE49-F238E27FC236}">
                <a16:creationId xmlns:a16="http://schemas.microsoft.com/office/drawing/2014/main" id="{D5EBF691-1A1C-0DD4-38D3-B21A8F51ED1D}"/>
              </a:ext>
            </a:extLst>
          </p:cNvPr>
          <p:cNvSpPr/>
          <p:nvPr/>
        </p:nvSpPr>
        <p:spPr>
          <a:xfrm>
            <a:off x="-52470" y="3130493"/>
            <a:ext cx="692170" cy="864066"/>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矢印: 右 32">
            <a:extLst>
              <a:ext uri="{FF2B5EF4-FFF2-40B4-BE49-F238E27FC236}">
                <a16:creationId xmlns:a16="http://schemas.microsoft.com/office/drawing/2014/main" id="{0F373AC4-EF45-84D3-F70D-A720507EBE7C}"/>
              </a:ext>
            </a:extLst>
          </p:cNvPr>
          <p:cNvSpPr/>
          <p:nvPr/>
        </p:nvSpPr>
        <p:spPr>
          <a:xfrm rot="10800000" flipH="1">
            <a:off x="2027948" y="3055258"/>
            <a:ext cx="579894" cy="577744"/>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a:extLst>
              <a:ext uri="{FF2B5EF4-FFF2-40B4-BE49-F238E27FC236}">
                <a16:creationId xmlns:a16="http://schemas.microsoft.com/office/drawing/2014/main" id="{F6693FCA-C8AC-721D-ED0F-BD5F1E676D2F}"/>
              </a:ext>
            </a:extLst>
          </p:cNvPr>
          <p:cNvSpPr/>
          <p:nvPr/>
        </p:nvSpPr>
        <p:spPr>
          <a:xfrm>
            <a:off x="2607841" y="3082623"/>
            <a:ext cx="5182847" cy="523013"/>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3200" b="1" dirty="0">
                <a:solidFill>
                  <a:schemeClr val="tx1"/>
                </a:solidFill>
              </a:rPr>
              <a:t>第</a:t>
            </a:r>
            <a:r>
              <a:rPr lang="en-US" altLang="ja-JP" sz="3200" b="1" dirty="0">
                <a:solidFill>
                  <a:schemeClr val="tx1"/>
                </a:solidFill>
              </a:rPr>
              <a:t>1</a:t>
            </a:r>
            <a:r>
              <a:rPr lang="ja-JP" altLang="en-US" sz="3200" b="1" dirty="0">
                <a:solidFill>
                  <a:schemeClr val="tx1"/>
                </a:solidFill>
              </a:rPr>
              <a:t>回コード</a:t>
            </a:r>
            <a:r>
              <a:rPr lang="en-US" altLang="ja-JP" sz="3200" b="1" dirty="0">
                <a:solidFill>
                  <a:schemeClr val="tx1"/>
                </a:solidFill>
              </a:rPr>
              <a:t>.</a:t>
            </a:r>
            <a:r>
              <a:rPr lang="en-US" altLang="ja-JP" sz="3200" b="1" dirty="0" err="1">
                <a:solidFill>
                  <a:schemeClr val="tx1"/>
                </a:solidFill>
              </a:rPr>
              <a:t>ipynb</a:t>
            </a:r>
            <a:endParaRPr lang="ja-JP" altLang="en-US" sz="3200" b="1" dirty="0">
              <a:solidFill>
                <a:schemeClr val="tx1"/>
              </a:solidFill>
            </a:endParaRPr>
          </a:p>
        </p:txBody>
      </p:sp>
      <p:sp>
        <p:nvSpPr>
          <p:cNvPr id="6" name="テキスト ボックス 5">
            <a:extLst>
              <a:ext uri="{FF2B5EF4-FFF2-40B4-BE49-F238E27FC236}">
                <a16:creationId xmlns:a16="http://schemas.microsoft.com/office/drawing/2014/main" id="{4943E6F9-AEB0-7E83-987A-482B3E6E75BA}"/>
              </a:ext>
            </a:extLst>
          </p:cNvPr>
          <p:cNvSpPr txBox="1"/>
          <p:nvPr/>
        </p:nvSpPr>
        <p:spPr>
          <a:xfrm>
            <a:off x="479127" y="704566"/>
            <a:ext cx="3849592" cy="523220"/>
          </a:xfrm>
          <a:prstGeom prst="rect">
            <a:avLst/>
          </a:prstGeom>
          <a:noFill/>
        </p:spPr>
        <p:txBody>
          <a:bodyPr wrap="square">
            <a:spAutoFit/>
          </a:bodyPr>
          <a:lstStyle/>
          <a:p>
            <a:r>
              <a:rPr lang="ja-JP" altLang="en-US" sz="2800" b="1" dirty="0"/>
              <a:t>検索google colab</a:t>
            </a:r>
          </a:p>
        </p:txBody>
      </p:sp>
      <p:sp>
        <p:nvSpPr>
          <p:cNvPr id="3" name="テキスト ボックス 2">
            <a:extLst>
              <a:ext uri="{FF2B5EF4-FFF2-40B4-BE49-F238E27FC236}">
                <a16:creationId xmlns:a16="http://schemas.microsoft.com/office/drawing/2014/main" id="{7E6B6A83-4F35-7041-FD25-FAA1C360D244}"/>
              </a:ext>
            </a:extLst>
          </p:cNvPr>
          <p:cNvSpPr txBox="1"/>
          <p:nvPr/>
        </p:nvSpPr>
        <p:spPr>
          <a:xfrm>
            <a:off x="3726735" y="697099"/>
            <a:ext cx="8465265" cy="523220"/>
          </a:xfrm>
          <a:prstGeom prst="rect">
            <a:avLst/>
          </a:prstGeom>
          <a:noFill/>
        </p:spPr>
        <p:txBody>
          <a:bodyPr wrap="square">
            <a:spAutoFit/>
          </a:bodyPr>
          <a:lstStyle>
            <a:defPPr>
              <a:defRPr lang="ja-JP"/>
            </a:defPPr>
            <a:lvl1pPr>
              <a:defRPr sz="2800" b="1"/>
            </a:lvl1pPr>
          </a:lstStyle>
          <a:p>
            <a:r>
              <a:rPr lang="en-US" altLang="ja-JP" dirty="0" err="1">
                <a:solidFill>
                  <a:srgbClr val="954F72"/>
                </a:solidFill>
                <a:hlinkClick r:id="rId3">
                  <a:extLst>
                    <a:ext uri="{A12FA001-AC4F-418D-AE19-62706E023703}">
                      <ahyp:hlinkClr xmlns:ahyp="http://schemas.microsoft.com/office/drawing/2018/hyperlinkcolor" val="tx"/>
                    </a:ext>
                  </a:extLst>
                </a:hlinkClick>
              </a:rPr>
              <a:t>Colaboratory</a:t>
            </a:r>
            <a:r>
              <a:rPr lang="en-US" altLang="ja-JP" dirty="0">
                <a:solidFill>
                  <a:srgbClr val="954F72"/>
                </a:solidFill>
                <a:hlinkClick r:id="rId3">
                  <a:extLst>
                    <a:ext uri="{A12FA001-AC4F-418D-AE19-62706E023703}">
                      <ahyp:hlinkClr xmlns:ahyp="http://schemas.microsoft.com/office/drawing/2018/hyperlinkcolor" val="tx"/>
                    </a:ext>
                  </a:extLst>
                </a:hlinkClick>
              </a:rPr>
              <a:t> </a:t>
            </a:r>
            <a:r>
              <a:rPr lang="ja-JP" altLang="en-US" dirty="0">
                <a:solidFill>
                  <a:srgbClr val="954F72"/>
                </a:solidFill>
                <a:hlinkClick r:id="rId3">
                  <a:extLst>
                    <a:ext uri="{A12FA001-AC4F-418D-AE19-62706E023703}">
                      <ahyp:hlinkClr xmlns:ahyp="http://schemas.microsoft.com/office/drawing/2018/hyperlinkcolor" val="tx"/>
                    </a:ext>
                  </a:extLst>
                </a:hlinkClick>
              </a:rPr>
              <a:t>へようこそ</a:t>
            </a:r>
            <a:endParaRPr lang="en-US" altLang="ja-JP" dirty="0">
              <a:hlinkClick r:id="rId3">
                <a:extLst>
                  <a:ext uri="{A12FA001-AC4F-418D-AE19-62706E023703}">
                    <ahyp:hlinkClr xmlns:ahyp="http://schemas.microsoft.com/office/drawing/2018/hyperlinkcolor" val="tx"/>
                  </a:ext>
                </a:extLst>
              </a:hlinkClick>
            </a:endParaRPr>
          </a:p>
        </p:txBody>
      </p:sp>
      <p:sp>
        <p:nvSpPr>
          <p:cNvPr id="4" name="テキスト ボックス 3">
            <a:extLst>
              <a:ext uri="{FF2B5EF4-FFF2-40B4-BE49-F238E27FC236}">
                <a16:creationId xmlns:a16="http://schemas.microsoft.com/office/drawing/2014/main" id="{12BEF304-6FFB-9FF9-5E26-BCF23789BB4E}"/>
              </a:ext>
            </a:extLst>
          </p:cNvPr>
          <p:cNvSpPr txBox="1"/>
          <p:nvPr/>
        </p:nvSpPr>
        <p:spPr>
          <a:xfrm>
            <a:off x="3726735" y="162571"/>
            <a:ext cx="6143412" cy="523220"/>
          </a:xfrm>
          <a:prstGeom prst="rect">
            <a:avLst/>
          </a:prstGeom>
          <a:solidFill>
            <a:srgbClr val="FFFF00"/>
          </a:solidFill>
        </p:spPr>
        <p:txBody>
          <a:bodyPr wrap="square">
            <a:spAutoFit/>
          </a:bodyPr>
          <a:lstStyle/>
          <a:p>
            <a:r>
              <a:rPr lang="en-US" altLang="ja-JP" sz="2800" b="1" dirty="0"/>
              <a:t>http://colab.research.google.com</a:t>
            </a:r>
            <a:endParaRPr lang="ja-JP" altLang="en-US" sz="2800" b="1" dirty="0"/>
          </a:p>
        </p:txBody>
      </p:sp>
    </p:spTree>
    <p:extLst>
      <p:ext uri="{BB962C8B-B14F-4D97-AF65-F5344CB8AC3E}">
        <p14:creationId xmlns:p14="http://schemas.microsoft.com/office/powerpoint/2010/main" val="551108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BF03CB8F-602F-769F-46CB-C34F3FE38C77}"/>
              </a:ext>
            </a:extLst>
          </p:cNvPr>
          <p:cNvPicPr>
            <a:picLocks noChangeAspect="1"/>
          </p:cNvPicPr>
          <p:nvPr/>
        </p:nvPicPr>
        <p:blipFill>
          <a:blip r:embed="rId2"/>
          <a:stretch>
            <a:fillRect/>
          </a:stretch>
        </p:blipFill>
        <p:spPr>
          <a:xfrm>
            <a:off x="418750" y="1317338"/>
            <a:ext cx="9563450" cy="5110240"/>
          </a:xfrm>
          <a:prstGeom prst="rect">
            <a:avLst/>
          </a:prstGeom>
        </p:spPr>
      </p:pic>
      <p:sp>
        <p:nvSpPr>
          <p:cNvPr id="2" name="スライド番号プレースホルダー 1">
            <a:extLst>
              <a:ext uri="{FF2B5EF4-FFF2-40B4-BE49-F238E27FC236}">
                <a16:creationId xmlns:a16="http://schemas.microsoft.com/office/drawing/2014/main" id="{E29C5162-7745-9AA0-DB16-56CFAD7FDCC5}"/>
              </a:ext>
            </a:extLst>
          </p:cNvPr>
          <p:cNvSpPr>
            <a:spLocks noGrp="1"/>
          </p:cNvSpPr>
          <p:nvPr>
            <p:ph type="sldNum" sz="quarter" idx="12"/>
          </p:nvPr>
        </p:nvSpPr>
        <p:spPr>
          <a:xfrm>
            <a:off x="8610600" y="6356350"/>
            <a:ext cx="2743200" cy="365125"/>
          </a:xfrm>
        </p:spPr>
        <p:txBody>
          <a:bodyPr>
            <a:normAutofit/>
          </a:bodyPr>
          <a:lstStyle/>
          <a:p>
            <a:pPr>
              <a:spcAft>
                <a:spcPts val="600"/>
              </a:spcAft>
            </a:pPr>
            <a:fld id="{827DBB1C-C0E9-4679-85F5-EA56F2B9158A}" type="slidenum">
              <a:rPr kumimoji="1" lang="ja-JP" altLang="en-US">
                <a:solidFill>
                  <a:schemeClr val="tx1"/>
                </a:solidFill>
              </a:rPr>
              <a:pPr>
                <a:spcAft>
                  <a:spcPts val="600"/>
                </a:spcAft>
              </a:pPr>
              <a:t>14</a:t>
            </a:fld>
            <a:endParaRPr kumimoji="1" lang="ja-JP" altLang="en-US">
              <a:solidFill>
                <a:schemeClr val="tx1"/>
              </a:solidFill>
            </a:endParaRPr>
          </a:p>
        </p:txBody>
      </p:sp>
      <p:sp>
        <p:nvSpPr>
          <p:cNvPr id="10" name="正方形/長方形 9">
            <a:extLst>
              <a:ext uri="{FF2B5EF4-FFF2-40B4-BE49-F238E27FC236}">
                <a16:creationId xmlns:a16="http://schemas.microsoft.com/office/drawing/2014/main" id="{C75F5284-7210-533E-D643-02794216E9EA}"/>
              </a:ext>
            </a:extLst>
          </p:cNvPr>
          <p:cNvSpPr/>
          <p:nvPr/>
        </p:nvSpPr>
        <p:spPr>
          <a:xfrm>
            <a:off x="479127" y="4857227"/>
            <a:ext cx="2097247" cy="68343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5AF43916-2369-BA21-6334-0E9D910ECD26}"/>
              </a:ext>
            </a:extLst>
          </p:cNvPr>
          <p:cNvSpPr/>
          <p:nvPr/>
        </p:nvSpPr>
        <p:spPr>
          <a:xfrm>
            <a:off x="5748745" y="4752363"/>
            <a:ext cx="1793846" cy="66133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右 17">
            <a:extLst>
              <a:ext uri="{FF2B5EF4-FFF2-40B4-BE49-F238E27FC236}">
                <a16:creationId xmlns:a16="http://schemas.microsoft.com/office/drawing/2014/main" id="{9C9E017F-AF63-EC2A-0FF5-3979A4B4217C}"/>
              </a:ext>
            </a:extLst>
          </p:cNvPr>
          <p:cNvSpPr/>
          <p:nvPr/>
        </p:nvSpPr>
        <p:spPr>
          <a:xfrm rot="10800000" flipH="1">
            <a:off x="5340358" y="4650995"/>
            <a:ext cx="755642" cy="864066"/>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右 19">
            <a:extLst>
              <a:ext uri="{FF2B5EF4-FFF2-40B4-BE49-F238E27FC236}">
                <a16:creationId xmlns:a16="http://schemas.microsoft.com/office/drawing/2014/main" id="{C0EEFC34-207C-5212-A572-8459018164A3}"/>
              </a:ext>
            </a:extLst>
          </p:cNvPr>
          <p:cNvSpPr/>
          <p:nvPr/>
        </p:nvSpPr>
        <p:spPr>
          <a:xfrm>
            <a:off x="0" y="4752363"/>
            <a:ext cx="692170" cy="864066"/>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3F22B10E-81D5-3D3C-09FF-B08E0594FC03}"/>
              </a:ext>
            </a:extLst>
          </p:cNvPr>
          <p:cNvSpPr txBox="1"/>
          <p:nvPr/>
        </p:nvSpPr>
        <p:spPr>
          <a:xfrm>
            <a:off x="479127" y="704566"/>
            <a:ext cx="3849592" cy="523220"/>
          </a:xfrm>
          <a:prstGeom prst="rect">
            <a:avLst/>
          </a:prstGeom>
          <a:noFill/>
        </p:spPr>
        <p:txBody>
          <a:bodyPr wrap="square">
            <a:spAutoFit/>
          </a:bodyPr>
          <a:lstStyle/>
          <a:p>
            <a:r>
              <a:rPr lang="ja-JP" altLang="en-US" sz="2800" b="1" dirty="0"/>
              <a:t>検索google colab</a:t>
            </a:r>
          </a:p>
        </p:txBody>
      </p:sp>
      <p:sp>
        <p:nvSpPr>
          <p:cNvPr id="6" name="正方形/長方形 5">
            <a:extLst>
              <a:ext uri="{FF2B5EF4-FFF2-40B4-BE49-F238E27FC236}">
                <a16:creationId xmlns:a16="http://schemas.microsoft.com/office/drawing/2014/main" id="{3642ACEB-512B-0F70-FA17-42004EA3DF5A}"/>
              </a:ext>
            </a:extLst>
          </p:cNvPr>
          <p:cNvSpPr/>
          <p:nvPr/>
        </p:nvSpPr>
        <p:spPr>
          <a:xfrm>
            <a:off x="5179776" y="5760497"/>
            <a:ext cx="4615278" cy="523013"/>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3200" b="1" dirty="0">
                <a:solidFill>
                  <a:schemeClr val="tx1"/>
                </a:solidFill>
              </a:rPr>
              <a:t>第</a:t>
            </a:r>
            <a:r>
              <a:rPr lang="en-US" altLang="ja-JP" sz="3200" b="1" dirty="0">
                <a:solidFill>
                  <a:schemeClr val="tx1"/>
                </a:solidFill>
              </a:rPr>
              <a:t>1</a:t>
            </a:r>
            <a:r>
              <a:rPr lang="ja-JP" altLang="en-US" sz="3200" b="1" dirty="0">
                <a:solidFill>
                  <a:schemeClr val="tx1"/>
                </a:solidFill>
              </a:rPr>
              <a:t>回コード</a:t>
            </a:r>
            <a:r>
              <a:rPr lang="en-US" altLang="ja-JP" sz="3200" b="1" dirty="0">
                <a:solidFill>
                  <a:schemeClr val="tx1"/>
                </a:solidFill>
              </a:rPr>
              <a:t>.</a:t>
            </a:r>
            <a:r>
              <a:rPr lang="en-US" altLang="ja-JP" sz="3200" b="1" dirty="0" err="1">
                <a:solidFill>
                  <a:schemeClr val="tx1"/>
                </a:solidFill>
              </a:rPr>
              <a:t>ipynb</a:t>
            </a:r>
            <a:endParaRPr lang="ja-JP" altLang="en-US" sz="3200" b="1" dirty="0">
              <a:solidFill>
                <a:schemeClr val="tx1"/>
              </a:solidFill>
            </a:endParaRPr>
          </a:p>
        </p:txBody>
      </p:sp>
      <p:sp>
        <p:nvSpPr>
          <p:cNvPr id="5" name="右矢印 9">
            <a:extLst>
              <a:ext uri="{FF2B5EF4-FFF2-40B4-BE49-F238E27FC236}">
                <a16:creationId xmlns:a16="http://schemas.microsoft.com/office/drawing/2014/main" id="{A1C57F60-66E5-B946-B94B-189A1E51C912}"/>
              </a:ext>
            </a:extLst>
          </p:cNvPr>
          <p:cNvSpPr/>
          <p:nvPr/>
        </p:nvSpPr>
        <p:spPr>
          <a:xfrm>
            <a:off x="9890080" y="5364663"/>
            <a:ext cx="1400191" cy="1331339"/>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err="1">
                <a:solidFill>
                  <a:schemeClr val="tx1"/>
                </a:solidFill>
              </a:rPr>
              <a:t>Colab</a:t>
            </a:r>
            <a:endParaRPr kumimoji="1" lang="ja-JP" altLang="en-US" sz="2400" b="1" dirty="0">
              <a:solidFill>
                <a:schemeClr val="tx1"/>
              </a:solidFill>
            </a:endParaRPr>
          </a:p>
        </p:txBody>
      </p:sp>
      <p:sp>
        <p:nvSpPr>
          <p:cNvPr id="3" name="テキスト ボックス 2">
            <a:extLst>
              <a:ext uri="{FF2B5EF4-FFF2-40B4-BE49-F238E27FC236}">
                <a16:creationId xmlns:a16="http://schemas.microsoft.com/office/drawing/2014/main" id="{3CDD0E7E-4459-DAF9-FE76-2384A12E2557}"/>
              </a:ext>
            </a:extLst>
          </p:cNvPr>
          <p:cNvSpPr txBox="1"/>
          <p:nvPr/>
        </p:nvSpPr>
        <p:spPr>
          <a:xfrm>
            <a:off x="3726735" y="697099"/>
            <a:ext cx="8465265" cy="523220"/>
          </a:xfrm>
          <a:prstGeom prst="rect">
            <a:avLst/>
          </a:prstGeom>
          <a:noFill/>
        </p:spPr>
        <p:txBody>
          <a:bodyPr wrap="square">
            <a:spAutoFit/>
          </a:bodyPr>
          <a:lstStyle>
            <a:defPPr>
              <a:defRPr lang="ja-JP"/>
            </a:defPPr>
            <a:lvl1pPr>
              <a:defRPr sz="2800" b="1"/>
            </a:lvl1pPr>
          </a:lstStyle>
          <a:p>
            <a:r>
              <a:rPr lang="en-US" altLang="ja-JP" dirty="0" err="1">
                <a:solidFill>
                  <a:srgbClr val="954F72"/>
                </a:solidFill>
                <a:hlinkClick r:id="rId3">
                  <a:extLst>
                    <a:ext uri="{A12FA001-AC4F-418D-AE19-62706E023703}">
                      <ahyp:hlinkClr xmlns:ahyp="http://schemas.microsoft.com/office/drawing/2018/hyperlinkcolor" val="tx"/>
                    </a:ext>
                  </a:extLst>
                </a:hlinkClick>
              </a:rPr>
              <a:t>Colaboratory</a:t>
            </a:r>
            <a:r>
              <a:rPr lang="en-US" altLang="ja-JP" dirty="0">
                <a:solidFill>
                  <a:srgbClr val="954F72"/>
                </a:solidFill>
                <a:hlinkClick r:id="rId3">
                  <a:extLst>
                    <a:ext uri="{A12FA001-AC4F-418D-AE19-62706E023703}">
                      <ahyp:hlinkClr xmlns:ahyp="http://schemas.microsoft.com/office/drawing/2018/hyperlinkcolor" val="tx"/>
                    </a:ext>
                  </a:extLst>
                </a:hlinkClick>
              </a:rPr>
              <a:t> </a:t>
            </a:r>
            <a:r>
              <a:rPr lang="ja-JP" altLang="en-US" dirty="0">
                <a:solidFill>
                  <a:srgbClr val="954F72"/>
                </a:solidFill>
                <a:hlinkClick r:id="rId3">
                  <a:extLst>
                    <a:ext uri="{A12FA001-AC4F-418D-AE19-62706E023703}">
                      <ahyp:hlinkClr xmlns:ahyp="http://schemas.microsoft.com/office/drawing/2018/hyperlinkcolor" val="tx"/>
                    </a:ext>
                  </a:extLst>
                </a:hlinkClick>
              </a:rPr>
              <a:t>へようこそ</a:t>
            </a:r>
            <a:endParaRPr lang="en-US" altLang="ja-JP" dirty="0">
              <a:hlinkClick r:id="rId3">
                <a:extLst>
                  <a:ext uri="{A12FA001-AC4F-418D-AE19-62706E023703}">
                    <ahyp:hlinkClr xmlns:ahyp="http://schemas.microsoft.com/office/drawing/2018/hyperlinkcolor" val="tx"/>
                  </a:ext>
                </a:extLst>
              </a:hlinkClick>
            </a:endParaRPr>
          </a:p>
        </p:txBody>
      </p:sp>
      <p:sp>
        <p:nvSpPr>
          <p:cNvPr id="8" name="テキスト ボックス 7">
            <a:extLst>
              <a:ext uri="{FF2B5EF4-FFF2-40B4-BE49-F238E27FC236}">
                <a16:creationId xmlns:a16="http://schemas.microsoft.com/office/drawing/2014/main" id="{31C096DA-0BAB-1C32-B31A-62BDD614621C}"/>
              </a:ext>
            </a:extLst>
          </p:cNvPr>
          <p:cNvSpPr txBox="1"/>
          <p:nvPr/>
        </p:nvSpPr>
        <p:spPr>
          <a:xfrm>
            <a:off x="3726735" y="162571"/>
            <a:ext cx="6143412" cy="523220"/>
          </a:xfrm>
          <a:prstGeom prst="rect">
            <a:avLst/>
          </a:prstGeom>
          <a:noFill/>
        </p:spPr>
        <p:txBody>
          <a:bodyPr wrap="square">
            <a:spAutoFit/>
          </a:bodyPr>
          <a:lstStyle/>
          <a:p>
            <a:r>
              <a:rPr lang="en-US" altLang="ja-JP" sz="2800" b="1" dirty="0"/>
              <a:t>http://colab.research.google.com</a:t>
            </a:r>
            <a:endParaRPr lang="ja-JP" altLang="en-US" sz="2800" b="1" dirty="0"/>
          </a:p>
        </p:txBody>
      </p:sp>
    </p:spTree>
    <p:extLst>
      <p:ext uri="{BB962C8B-B14F-4D97-AF65-F5344CB8AC3E}">
        <p14:creationId xmlns:p14="http://schemas.microsoft.com/office/powerpoint/2010/main" val="3007818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AF642EC-3A16-5DAE-2DB0-E4989EFCF4B8}"/>
              </a:ext>
            </a:extLst>
          </p:cNvPr>
          <p:cNvPicPr>
            <a:picLocks noChangeAspect="1"/>
          </p:cNvPicPr>
          <p:nvPr/>
        </p:nvPicPr>
        <p:blipFill rotWithShape="1">
          <a:blip r:embed="rId2"/>
          <a:srcRect t="908"/>
          <a:stretch/>
        </p:blipFill>
        <p:spPr>
          <a:xfrm>
            <a:off x="0" y="926274"/>
            <a:ext cx="12192000" cy="5746861"/>
          </a:xfrm>
          <a:prstGeom prst="rect">
            <a:avLst/>
          </a:prstGeom>
        </p:spPr>
      </p:pic>
      <p:sp>
        <p:nvSpPr>
          <p:cNvPr id="3" name="正方形/長方形 2">
            <a:extLst>
              <a:ext uri="{FF2B5EF4-FFF2-40B4-BE49-F238E27FC236}">
                <a16:creationId xmlns:a16="http://schemas.microsoft.com/office/drawing/2014/main" id="{3FAAB2F5-DD23-CCDB-2FED-F7828A2AEDD3}"/>
              </a:ext>
            </a:extLst>
          </p:cNvPr>
          <p:cNvSpPr/>
          <p:nvPr/>
        </p:nvSpPr>
        <p:spPr>
          <a:xfrm>
            <a:off x="9357756" y="5658592"/>
            <a:ext cx="1401288" cy="27313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矢印: 右 3">
            <a:extLst>
              <a:ext uri="{FF2B5EF4-FFF2-40B4-BE49-F238E27FC236}">
                <a16:creationId xmlns:a16="http://schemas.microsoft.com/office/drawing/2014/main" id="{C0CB2C8E-8D1F-484A-F354-1F16511FFFC1}"/>
              </a:ext>
            </a:extLst>
          </p:cNvPr>
          <p:cNvSpPr/>
          <p:nvPr/>
        </p:nvSpPr>
        <p:spPr>
          <a:xfrm rot="5400000">
            <a:off x="9724351" y="5033598"/>
            <a:ext cx="668097" cy="463138"/>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D51E236E-9988-B05F-40AA-E38B16B559CF}"/>
              </a:ext>
            </a:extLst>
          </p:cNvPr>
          <p:cNvSpPr/>
          <p:nvPr/>
        </p:nvSpPr>
        <p:spPr>
          <a:xfrm>
            <a:off x="5628409" y="3129944"/>
            <a:ext cx="5083134" cy="1755269"/>
          </a:xfrm>
          <a:prstGeom prst="rect">
            <a:avLst/>
          </a:prstGeom>
          <a:solidFill>
            <a:schemeClr val="bg1"/>
          </a:solid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kumimoji="1" lang="ja-JP" altLang="en-US" sz="2400" dirty="0">
                <a:solidFill>
                  <a:schemeClr val="tx1"/>
                </a:solidFill>
              </a:rPr>
              <a:t>質問内容を入力して、「</a:t>
            </a:r>
            <a:r>
              <a:rPr kumimoji="1" lang="ja-JP" altLang="en-US" sz="2400" b="1" dirty="0">
                <a:solidFill>
                  <a:schemeClr val="tx1"/>
                </a:solidFill>
              </a:rPr>
              <a:t>全員</a:t>
            </a:r>
            <a:r>
              <a:rPr kumimoji="1" lang="ja-JP" altLang="en-US" sz="2400" dirty="0">
                <a:solidFill>
                  <a:schemeClr val="tx1"/>
                </a:solidFill>
              </a:rPr>
              <a:t>」宛てに送信してください。</a:t>
            </a:r>
          </a:p>
        </p:txBody>
      </p:sp>
      <p:sp>
        <p:nvSpPr>
          <p:cNvPr id="7" name="正方形/長方形 6">
            <a:extLst>
              <a:ext uri="{FF2B5EF4-FFF2-40B4-BE49-F238E27FC236}">
                <a16:creationId xmlns:a16="http://schemas.microsoft.com/office/drawing/2014/main" id="{684AAFA5-9CBB-C883-47A0-16C8E5D82D25}"/>
              </a:ext>
            </a:extLst>
          </p:cNvPr>
          <p:cNvSpPr/>
          <p:nvPr/>
        </p:nvSpPr>
        <p:spPr>
          <a:xfrm>
            <a:off x="3703121" y="5795158"/>
            <a:ext cx="2335481" cy="338447"/>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9C88FF8E-FB38-B6E8-2AC8-5204DBA7DACC}"/>
              </a:ext>
            </a:extLst>
          </p:cNvPr>
          <p:cNvSpPr/>
          <p:nvPr/>
        </p:nvSpPr>
        <p:spPr>
          <a:xfrm>
            <a:off x="816428" y="3123210"/>
            <a:ext cx="4016829" cy="1730830"/>
          </a:xfrm>
          <a:prstGeom prst="rect">
            <a:avLst/>
          </a:prstGeom>
          <a:solidFill>
            <a:schemeClr val="bg1"/>
          </a:solid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kumimoji="1" lang="ja-JP" altLang="en-US" sz="2400" dirty="0">
                <a:solidFill>
                  <a:schemeClr val="tx1"/>
                </a:solidFill>
              </a:rPr>
              <a:t>演習にエラーが出たなど問題があったらリアクションの</a:t>
            </a:r>
            <a:r>
              <a:rPr kumimoji="1" lang="ja-JP" altLang="en-US" sz="2400" b="1" dirty="0">
                <a:solidFill>
                  <a:schemeClr val="tx1"/>
                </a:solidFill>
              </a:rPr>
              <a:t>挙手</a:t>
            </a:r>
            <a:r>
              <a:rPr kumimoji="1" lang="ja-JP" altLang="en-US" sz="2400" dirty="0">
                <a:solidFill>
                  <a:schemeClr val="tx1"/>
                </a:solidFill>
              </a:rPr>
              <a:t>を押してください。</a:t>
            </a:r>
          </a:p>
        </p:txBody>
      </p:sp>
      <p:sp>
        <p:nvSpPr>
          <p:cNvPr id="9" name="矢印: 右 8">
            <a:extLst>
              <a:ext uri="{FF2B5EF4-FFF2-40B4-BE49-F238E27FC236}">
                <a16:creationId xmlns:a16="http://schemas.microsoft.com/office/drawing/2014/main" id="{FF3EDBC8-DCF7-E1C7-0A99-13B860C73C7A}"/>
              </a:ext>
            </a:extLst>
          </p:cNvPr>
          <p:cNvSpPr/>
          <p:nvPr/>
        </p:nvSpPr>
        <p:spPr>
          <a:xfrm rot="5400000">
            <a:off x="3548741" y="4879275"/>
            <a:ext cx="451262" cy="463138"/>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B936E4F1-5304-E4C5-C565-7FE8D086E07B}"/>
              </a:ext>
            </a:extLst>
          </p:cNvPr>
          <p:cNvSpPr/>
          <p:nvPr/>
        </p:nvSpPr>
        <p:spPr>
          <a:xfrm>
            <a:off x="4502726" y="6133605"/>
            <a:ext cx="716479" cy="53953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5DA98CBD-40F9-6EE6-3253-4729B0C01205}"/>
              </a:ext>
            </a:extLst>
          </p:cNvPr>
          <p:cNvSpPr txBox="1"/>
          <p:nvPr/>
        </p:nvSpPr>
        <p:spPr>
          <a:xfrm>
            <a:off x="355628" y="416269"/>
            <a:ext cx="11365947" cy="461665"/>
          </a:xfrm>
          <a:prstGeom prst="rect">
            <a:avLst/>
          </a:prstGeom>
          <a:noFill/>
        </p:spPr>
        <p:txBody>
          <a:bodyPr wrap="square">
            <a:spAutoFit/>
          </a:bodyPr>
          <a:lstStyle/>
          <a:p>
            <a:pPr algn="just"/>
            <a:r>
              <a:rPr lang="ja-JP" altLang="en-US" sz="2400" b="1" dirty="0"/>
              <a:t>ワークショップ</a:t>
            </a:r>
            <a:r>
              <a:rPr kumimoji="1" lang="ja-JP" altLang="en-US" sz="2400" b="1" dirty="0"/>
              <a:t>中の質問をファシリテーターが対応させていただきます。</a:t>
            </a:r>
            <a:endParaRPr lang="ja-JP" altLang="en-US" sz="2400" dirty="0"/>
          </a:p>
        </p:txBody>
      </p:sp>
      <p:sp>
        <p:nvSpPr>
          <p:cNvPr id="11" name="スライド番号プレースホルダー 10">
            <a:extLst>
              <a:ext uri="{FF2B5EF4-FFF2-40B4-BE49-F238E27FC236}">
                <a16:creationId xmlns:a16="http://schemas.microsoft.com/office/drawing/2014/main" id="{2691EEFF-B8DC-FE12-B271-286D2AEE1545}"/>
              </a:ext>
            </a:extLst>
          </p:cNvPr>
          <p:cNvSpPr>
            <a:spLocks noGrp="1"/>
          </p:cNvSpPr>
          <p:nvPr>
            <p:ph type="sldNum" sz="quarter" idx="12"/>
          </p:nvPr>
        </p:nvSpPr>
        <p:spPr/>
        <p:txBody>
          <a:bodyPr/>
          <a:lstStyle/>
          <a:p>
            <a:fld id="{D0DED96A-F066-47E4-9553-675BF6234992}" type="slidenum">
              <a:rPr kumimoji="1" lang="ja-JP" altLang="en-US" smtClean="0"/>
              <a:t>15</a:t>
            </a:fld>
            <a:endParaRPr kumimoji="1" lang="ja-JP" altLang="en-US"/>
          </a:p>
        </p:txBody>
      </p:sp>
    </p:spTree>
    <p:extLst>
      <p:ext uri="{BB962C8B-B14F-4D97-AF65-F5344CB8AC3E}">
        <p14:creationId xmlns:p14="http://schemas.microsoft.com/office/powerpoint/2010/main" val="105307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37C468B-DFD9-D242-279D-2408F3D8BEA9}"/>
              </a:ext>
            </a:extLst>
          </p:cNvPr>
          <p:cNvSpPr txBox="1"/>
          <p:nvPr/>
        </p:nvSpPr>
        <p:spPr>
          <a:xfrm>
            <a:off x="1709158" y="126979"/>
            <a:ext cx="3096782" cy="369332"/>
          </a:xfrm>
          <a:prstGeom prst="rect">
            <a:avLst/>
          </a:prstGeom>
          <a:solidFill>
            <a:schemeClr val="accent4">
              <a:lumMod val="20000"/>
              <a:lumOff val="80000"/>
            </a:schemeClr>
          </a:solidFill>
        </p:spPr>
        <p:txBody>
          <a:bodyPr wrap="square" rtlCol="0">
            <a:spAutoFit/>
          </a:bodyPr>
          <a:lstStyle>
            <a:defPPr>
              <a:defRPr lang="ja-JP"/>
            </a:defPPr>
            <a:lvl1pPr marL="342900" indent="-342900">
              <a:buAutoNum type="arabicPeriod"/>
              <a:defRPr/>
            </a:lvl1pPr>
          </a:lstStyle>
          <a:p>
            <a:pPr marL="0" indent="0">
              <a:buNone/>
            </a:pPr>
            <a:r>
              <a:rPr lang="ja-JP" altLang="en-US" b="1"/>
              <a:t>データ</a:t>
            </a:r>
            <a:r>
              <a:rPr lang="ja-JP" altLang="en-US" b="1" dirty="0"/>
              <a:t>の型</a:t>
            </a:r>
          </a:p>
        </p:txBody>
      </p:sp>
      <p:sp>
        <p:nvSpPr>
          <p:cNvPr id="6" name="テキスト ボックス 5">
            <a:extLst>
              <a:ext uri="{FF2B5EF4-FFF2-40B4-BE49-F238E27FC236}">
                <a16:creationId xmlns:a16="http://schemas.microsoft.com/office/drawing/2014/main" id="{BF0812A1-F509-60EA-0FBF-9AC84C32D9BE}"/>
              </a:ext>
            </a:extLst>
          </p:cNvPr>
          <p:cNvSpPr txBox="1"/>
          <p:nvPr/>
        </p:nvSpPr>
        <p:spPr>
          <a:xfrm>
            <a:off x="136732" y="123911"/>
            <a:ext cx="1572426" cy="369332"/>
          </a:xfrm>
          <a:prstGeom prst="rect">
            <a:avLst/>
          </a:prstGeom>
          <a:solidFill>
            <a:schemeClr val="accent4">
              <a:lumMod val="20000"/>
              <a:lumOff val="80000"/>
            </a:schemeClr>
          </a:solidFill>
        </p:spPr>
        <p:txBody>
          <a:bodyPr wrap="square" rtlCol="0">
            <a:spAutoFit/>
          </a:bodyPr>
          <a:lstStyle/>
          <a:p>
            <a:r>
              <a:rPr kumimoji="1" lang="en-US" altLang="ja-JP" b="1" dirty="0"/>
              <a:t>Python</a:t>
            </a:r>
            <a:r>
              <a:rPr kumimoji="1" lang="ja-JP" altLang="en-US" b="1" dirty="0"/>
              <a:t>基礎</a:t>
            </a:r>
          </a:p>
        </p:txBody>
      </p:sp>
      <p:sp>
        <p:nvSpPr>
          <p:cNvPr id="9" name="テキスト ボックス 8">
            <a:extLst>
              <a:ext uri="{FF2B5EF4-FFF2-40B4-BE49-F238E27FC236}">
                <a16:creationId xmlns:a16="http://schemas.microsoft.com/office/drawing/2014/main" id="{B9DD39B4-EA7A-B9F6-29CB-2DB3FEB20993}"/>
              </a:ext>
            </a:extLst>
          </p:cNvPr>
          <p:cNvSpPr txBox="1"/>
          <p:nvPr/>
        </p:nvSpPr>
        <p:spPr>
          <a:xfrm>
            <a:off x="4725049" y="708845"/>
            <a:ext cx="5156464" cy="400110"/>
          </a:xfrm>
          <a:prstGeom prst="rect">
            <a:avLst/>
          </a:prstGeom>
          <a:noFill/>
        </p:spPr>
        <p:txBody>
          <a:bodyPr wrap="square" rtlCol="0">
            <a:spAutoFit/>
          </a:bodyPr>
          <a:lstStyle/>
          <a:p>
            <a:r>
              <a:rPr kumimoji="1" lang="ja-JP" altLang="en-US" sz="2000" b="1" dirty="0"/>
              <a:t>変数エクスプローラで型を確認できます</a:t>
            </a:r>
          </a:p>
        </p:txBody>
      </p:sp>
      <p:sp>
        <p:nvSpPr>
          <p:cNvPr id="13" name="テキスト ボックス 12">
            <a:extLst>
              <a:ext uri="{FF2B5EF4-FFF2-40B4-BE49-F238E27FC236}">
                <a16:creationId xmlns:a16="http://schemas.microsoft.com/office/drawing/2014/main" id="{CEF085B0-51A5-B69B-02C9-07B4C0F2790A}"/>
              </a:ext>
            </a:extLst>
          </p:cNvPr>
          <p:cNvSpPr txBox="1"/>
          <p:nvPr/>
        </p:nvSpPr>
        <p:spPr>
          <a:xfrm>
            <a:off x="3179656" y="1665426"/>
            <a:ext cx="926674" cy="400110"/>
          </a:xfrm>
          <a:prstGeom prst="rect">
            <a:avLst/>
          </a:prstGeom>
          <a:noFill/>
        </p:spPr>
        <p:txBody>
          <a:bodyPr wrap="square" rtlCol="0">
            <a:spAutoFit/>
          </a:bodyPr>
          <a:lstStyle/>
          <a:p>
            <a:pPr algn="ctr"/>
            <a:r>
              <a:rPr kumimoji="1" lang="ja-JP" altLang="en-US" sz="2000" b="1" dirty="0"/>
              <a:t>整数</a:t>
            </a:r>
          </a:p>
        </p:txBody>
      </p:sp>
      <p:sp>
        <p:nvSpPr>
          <p:cNvPr id="14" name="テキスト ボックス 13">
            <a:extLst>
              <a:ext uri="{FF2B5EF4-FFF2-40B4-BE49-F238E27FC236}">
                <a16:creationId xmlns:a16="http://schemas.microsoft.com/office/drawing/2014/main" id="{3EA5C2EB-1621-8EAA-FF9F-C3B3975D2069}"/>
              </a:ext>
            </a:extLst>
          </p:cNvPr>
          <p:cNvSpPr txBox="1"/>
          <p:nvPr/>
        </p:nvSpPr>
        <p:spPr>
          <a:xfrm>
            <a:off x="3179656" y="2648790"/>
            <a:ext cx="926674" cy="400110"/>
          </a:xfrm>
          <a:prstGeom prst="rect">
            <a:avLst/>
          </a:prstGeom>
          <a:noFill/>
        </p:spPr>
        <p:txBody>
          <a:bodyPr wrap="square" rtlCol="0">
            <a:spAutoFit/>
          </a:bodyPr>
          <a:lstStyle/>
          <a:p>
            <a:pPr algn="ctr"/>
            <a:r>
              <a:rPr kumimoji="1" lang="ja-JP" altLang="en-US" sz="2000" b="1" dirty="0"/>
              <a:t>文字</a:t>
            </a:r>
          </a:p>
        </p:txBody>
      </p:sp>
      <p:sp>
        <p:nvSpPr>
          <p:cNvPr id="15" name="テキスト ボックス 14">
            <a:extLst>
              <a:ext uri="{FF2B5EF4-FFF2-40B4-BE49-F238E27FC236}">
                <a16:creationId xmlns:a16="http://schemas.microsoft.com/office/drawing/2014/main" id="{1BA87F21-90A3-3873-255B-EF609148DD65}"/>
              </a:ext>
            </a:extLst>
          </p:cNvPr>
          <p:cNvSpPr txBox="1"/>
          <p:nvPr/>
        </p:nvSpPr>
        <p:spPr>
          <a:xfrm>
            <a:off x="3179656" y="3140471"/>
            <a:ext cx="1131805" cy="400110"/>
          </a:xfrm>
          <a:prstGeom prst="rect">
            <a:avLst/>
          </a:prstGeom>
          <a:noFill/>
          <a:ln>
            <a:noFill/>
          </a:ln>
        </p:spPr>
        <p:txBody>
          <a:bodyPr wrap="square" rtlCol="0">
            <a:spAutoFit/>
          </a:bodyPr>
          <a:lstStyle/>
          <a:p>
            <a:pPr algn="ctr"/>
            <a:r>
              <a:rPr kumimoji="1" lang="ja-JP" altLang="en-US" sz="2000" b="1" dirty="0"/>
              <a:t>リスト</a:t>
            </a:r>
          </a:p>
        </p:txBody>
      </p:sp>
      <p:sp>
        <p:nvSpPr>
          <p:cNvPr id="19" name="テキスト ボックス 18">
            <a:extLst>
              <a:ext uri="{FF2B5EF4-FFF2-40B4-BE49-F238E27FC236}">
                <a16:creationId xmlns:a16="http://schemas.microsoft.com/office/drawing/2014/main" id="{EDD69242-3911-228F-7CD4-E291CB926979}"/>
              </a:ext>
            </a:extLst>
          </p:cNvPr>
          <p:cNvSpPr txBox="1"/>
          <p:nvPr/>
        </p:nvSpPr>
        <p:spPr>
          <a:xfrm>
            <a:off x="176751" y="1640061"/>
            <a:ext cx="3217030" cy="1900520"/>
          </a:xfrm>
          <a:prstGeom prst="rect">
            <a:avLst/>
          </a:prstGeom>
          <a:noFill/>
        </p:spPr>
        <p:txBody>
          <a:bodyPr wrap="square">
            <a:spAutoFit/>
          </a:bodyPr>
          <a:lstStyle/>
          <a:p>
            <a:pPr>
              <a:lnSpc>
                <a:spcPct val="150000"/>
              </a:lnSpc>
            </a:pPr>
            <a:r>
              <a:rPr lang="en" altLang="ja-JP" sz="2000" b="0" dirty="0">
                <a:solidFill>
                  <a:srgbClr val="000000"/>
                </a:solidFill>
                <a:effectLst/>
                <a:latin typeface="Courier New" panose="02070309020205020404" pitchFamily="49" charset="0"/>
              </a:rPr>
              <a:t>a = </a:t>
            </a:r>
            <a:r>
              <a:rPr lang="en" altLang="ja-JP" sz="2000" b="0" dirty="0">
                <a:solidFill>
                  <a:srgbClr val="116644"/>
                </a:solidFill>
                <a:effectLst/>
                <a:latin typeface="Courier New" panose="02070309020205020404" pitchFamily="49" charset="0"/>
              </a:rPr>
              <a:t>5</a:t>
            </a:r>
            <a:endParaRPr lang="en" altLang="ja-JP" sz="2000" b="0" dirty="0">
              <a:solidFill>
                <a:srgbClr val="000000"/>
              </a:solidFill>
              <a:effectLst/>
              <a:latin typeface="Courier New" panose="02070309020205020404" pitchFamily="49" charset="0"/>
            </a:endParaRPr>
          </a:p>
          <a:p>
            <a:pPr>
              <a:lnSpc>
                <a:spcPct val="150000"/>
              </a:lnSpc>
            </a:pPr>
            <a:r>
              <a:rPr lang="en" altLang="ja-JP" sz="2000" b="0" dirty="0">
                <a:solidFill>
                  <a:srgbClr val="000000"/>
                </a:solidFill>
                <a:effectLst/>
                <a:latin typeface="Courier New" panose="02070309020205020404" pitchFamily="49" charset="0"/>
              </a:rPr>
              <a:t>b = </a:t>
            </a:r>
            <a:r>
              <a:rPr lang="en" altLang="ja-JP" sz="2000" b="0" dirty="0">
                <a:solidFill>
                  <a:srgbClr val="116644"/>
                </a:solidFill>
                <a:effectLst/>
                <a:latin typeface="Courier New" panose="02070309020205020404" pitchFamily="49" charset="0"/>
              </a:rPr>
              <a:t>2.22</a:t>
            </a:r>
            <a:endParaRPr lang="en" altLang="ja-JP" sz="2000" b="0" dirty="0">
              <a:solidFill>
                <a:srgbClr val="000000"/>
              </a:solidFill>
              <a:effectLst/>
              <a:latin typeface="Courier New" panose="02070309020205020404" pitchFamily="49" charset="0"/>
            </a:endParaRPr>
          </a:p>
          <a:p>
            <a:pPr>
              <a:lnSpc>
                <a:spcPct val="150000"/>
              </a:lnSpc>
            </a:pPr>
            <a:r>
              <a:rPr lang="en" altLang="ja-JP" sz="2000" b="0" dirty="0">
                <a:solidFill>
                  <a:srgbClr val="000000"/>
                </a:solidFill>
                <a:effectLst/>
                <a:latin typeface="Courier New" panose="02070309020205020404" pitchFamily="49" charset="0"/>
              </a:rPr>
              <a:t>c = </a:t>
            </a:r>
            <a:r>
              <a:rPr lang="en" altLang="ja-JP" sz="2000" b="0" dirty="0">
                <a:solidFill>
                  <a:srgbClr val="A31515"/>
                </a:solidFill>
                <a:effectLst/>
                <a:latin typeface="Courier New" panose="02070309020205020404" pitchFamily="49" charset="0"/>
              </a:rPr>
              <a:t>'Hello, World!'</a:t>
            </a:r>
            <a:endParaRPr lang="en" altLang="ja-JP" sz="2000" b="0" dirty="0">
              <a:solidFill>
                <a:srgbClr val="000000"/>
              </a:solidFill>
              <a:effectLst/>
              <a:latin typeface="Courier New" panose="02070309020205020404" pitchFamily="49" charset="0"/>
            </a:endParaRPr>
          </a:p>
          <a:p>
            <a:pPr>
              <a:lnSpc>
                <a:spcPct val="150000"/>
              </a:lnSpc>
            </a:pPr>
            <a:r>
              <a:rPr lang="en" altLang="ja-JP" sz="2000" b="0" dirty="0">
                <a:solidFill>
                  <a:srgbClr val="000000"/>
                </a:solidFill>
                <a:effectLst/>
                <a:latin typeface="Courier New" panose="02070309020205020404" pitchFamily="49" charset="0"/>
              </a:rPr>
              <a:t>d = [</a:t>
            </a:r>
            <a:r>
              <a:rPr lang="en" altLang="ja-JP" sz="2000" b="0" dirty="0">
                <a:solidFill>
                  <a:srgbClr val="116644"/>
                </a:solidFill>
                <a:effectLst/>
                <a:latin typeface="Courier New" panose="02070309020205020404" pitchFamily="49" charset="0"/>
              </a:rPr>
              <a:t>1</a:t>
            </a:r>
            <a:r>
              <a:rPr lang="en" altLang="ja-JP" sz="2000" b="0" dirty="0">
                <a:solidFill>
                  <a:srgbClr val="000000"/>
                </a:solidFill>
                <a:effectLst/>
                <a:latin typeface="Courier New" panose="02070309020205020404" pitchFamily="49" charset="0"/>
              </a:rPr>
              <a:t>,</a:t>
            </a:r>
            <a:r>
              <a:rPr lang="en" altLang="ja-JP" sz="2000" b="0" dirty="0">
                <a:solidFill>
                  <a:srgbClr val="116644"/>
                </a:solidFill>
                <a:effectLst/>
                <a:latin typeface="Courier New" panose="02070309020205020404" pitchFamily="49" charset="0"/>
              </a:rPr>
              <a:t>2</a:t>
            </a:r>
            <a:r>
              <a:rPr lang="en" altLang="ja-JP" sz="2000" b="0" dirty="0">
                <a:solidFill>
                  <a:srgbClr val="000000"/>
                </a:solidFill>
                <a:effectLst/>
                <a:latin typeface="Courier New" panose="02070309020205020404" pitchFamily="49" charset="0"/>
              </a:rPr>
              <a:t>,</a:t>
            </a:r>
            <a:r>
              <a:rPr lang="en" altLang="ja-JP" sz="2000" b="0" dirty="0">
                <a:solidFill>
                  <a:srgbClr val="116644"/>
                </a:solidFill>
                <a:effectLst/>
                <a:latin typeface="Courier New" panose="02070309020205020404" pitchFamily="49" charset="0"/>
              </a:rPr>
              <a:t>3</a:t>
            </a:r>
            <a:r>
              <a:rPr lang="en" altLang="ja-JP" sz="2000" b="0" dirty="0">
                <a:solidFill>
                  <a:srgbClr val="000000"/>
                </a:solidFill>
                <a:effectLst/>
                <a:latin typeface="Courier New" panose="02070309020205020404" pitchFamily="49" charset="0"/>
              </a:rPr>
              <a:t>,</a:t>
            </a:r>
            <a:r>
              <a:rPr lang="en" altLang="ja-JP" sz="2000" b="0" dirty="0">
                <a:solidFill>
                  <a:srgbClr val="116644"/>
                </a:solidFill>
                <a:effectLst/>
                <a:latin typeface="Courier New" panose="02070309020205020404" pitchFamily="49" charset="0"/>
              </a:rPr>
              <a:t>4</a:t>
            </a:r>
            <a:r>
              <a:rPr lang="en" altLang="ja-JP" sz="2000" b="0" dirty="0">
                <a:solidFill>
                  <a:srgbClr val="000000"/>
                </a:solidFill>
                <a:effectLst/>
                <a:latin typeface="Courier New" panose="02070309020205020404" pitchFamily="49" charset="0"/>
              </a:rPr>
              <a:t>,</a:t>
            </a:r>
            <a:r>
              <a:rPr lang="en" altLang="ja-JP" sz="2000" b="0" dirty="0">
                <a:solidFill>
                  <a:srgbClr val="116644"/>
                </a:solidFill>
                <a:effectLst/>
                <a:latin typeface="Courier New" panose="02070309020205020404" pitchFamily="49" charset="0"/>
              </a:rPr>
              <a:t>5</a:t>
            </a:r>
            <a:r>
              <a:rPr lang="en" altLang="ja-JP" sz="2000" b="0" dirty="0">
                <a:solidFill>
                  <a:srgbClr val="000000"/>
                </a:solidFill>
                <a:effectLst/>
                <a:latin typeface="Courier New" panose="02070309020205020404" pitchFamily="49" charset="0"/>
              </a:rPr>
              <a:t>]</a:t>
            </a:r>
          </a:p>
        </p:txBody>
      </p:sp>
      <p:sp>
        <p:nvSpPr>
          <p:cNvPr id="20" name="テキスト ボックス 19">
            <a:extLst>
              <a:ext uri="{FF2B5EF4-FFF2-40B4-BE49-F238E27FC236}">
                <a16:creationId xmlns:a16="http://schemas.microsoft.com/office/drawing/2014/main" id="{32C83F65-6870-D2AF-F130-126E8C1F377B}"/>
              </a:ext>
            </a:extLst>
          </p:cNvPr>
          <p:cNvSpPr txBox="1"/>
          <p:nvPr/>
        </p:nvSpPr>
        <p:spPr>
          <a:xfrm>
            <a:off x="3179656" y="2157108"/>
            <a:ext cx="926674" cy="400110"/>
          </a:xfrm>
          <a:prstGeom prst="rect">
            <a:avLst/>
          </a:prstGeom>
          <a:noFill/>
        </p:spPr>
        <p:txBody>
          <a:bodyPr wrap="square" rtlCol="0">
            <a:spAutoFit/>
          </a:bodyPr>
          <a:lstStyle/>
          <a:p>
            <a:pPr algn="ctr"/>
            <a:r>
              <a:rPr lang="ja-JP" altLang="en-US" sz="2000" b="1"/>
              <a:t>小</a:t>
            </a:r>
            <a:r>
              <a:rPr kumimoji="1" lang="ja-JP" altLang="en-US" sz="2000" b="1"/>
              <a:t>数</a:t>
            </a:r>
            <a:endParaRPr kumimoji="1" lang="ja-JP" altLang="en-US" sz="2000" b="1" dirty="0"/>
          </a:p>
        </p:txBody>
      </p:sp>
      <p:sp>
        <p:nvSpPr>
          <p:cNvPr id="22" name="テキスト ボックス 21">
            <a:extLst>
              <a:ext uri="{FF2B5EF4-FFF2-40B4-BE49-F238E27FC236}">
                <a16:creationId xmlns:a16="http://schemas.microsoft.com/office/drawing/2014/main" id="{9A182C3D-CC32-CCE2-A688-9C187893DE55}"/>
              </a:ext>
            </a:extLst>
          </p:cNvPr>
          <p:cNvSpPr txBox="1"/>
          <p:nvPr/>
        </p:nvSpPr>
        <p:spPr>
          <a:xfrm>
            <a:off x="176751" y="713663"/>
            <a:ext cx="1797046" cy="461665"/>
          </a:xfrm>
          <a:prstGeom prst="rect">
            <a:avLst/>
          </a:prstGeom>
          <a:noFill/>
          <a:ln>
            <a:solidFill>
              <a:schemeClr val="tx1"/>
            </a:solidFill>
          </a:ln>
        </p:spPr>
        <p:txBody>
          <a:bodyPr wrap="square">
            <a:spAutoFit/>
          </a:bodyPr>
          <a:lstStyle/>
          <a:p>
            <a:r>
              <a:rPr lang="ja-JP" altLang="en-US" sz="2400" b="1" i="0" dirty="0">
                <a:solidFill>
                  <a:srgbClr val="212121"/>
                </a:solidFill>
                <a:effectLst/>
                <a:latin typeface="Roboto" panose="02000000000000000000" pitchFamily="2" charset="0"/>
              </a:rPr>
              <a:t>コード</a:t>
            </a:r>
            <a:r>
              <a:rPr lang="en-US" altLang="ja-JP" sz="2400" b="1" i="0" dirty="0">
                <a:solidFill>
                  <a:srgbClr val="212121"/>
                </a:solidFill>
                <a:effectLst/>
                <a:latin typeface="Roboto" panose="02000000000000000000" pitchFamily="2" charset="0"/>
              </a:rPr>
              <a:t>02</a:t>
            </a:r>
            <a:endParaRPr lang="ja-JP" altLang="en-US" sz="2400" dirty="0"/>
          </a:p>
        </p:txBody>
      </p:sp>
      <p:sp>
        <p:nvSpPr>
          <p:cNvPr id="2" name="スライド番号プレースホルダー 1">
            <a:extLst>
              <a:ext uri="{FF2B5EF4-FFF2-40B4-BE49-F238E27FC236}">
                <a16:creationId xmlns:a16="http://schemas.microsoft.com/office/drawing/2014/main" id="{50FBD33F-EC68-1D16-8F54-066F09CDC9F5}"/>
              </a:ext>
            </a:extLst>
          </p:cNvPr>
          <p:cNvSpPr>
            <a:spLocks noGrp="1"/>
          </p:cNvSpPr>
          <p:nvPr>
            <p:ph type="sldNum" sz="quarter" idx="12"/>
          </p:nvPr>
        </p:nvSpPr>
        <p:spPr/>
        <p:txBody>
          <a:bodyPr/>
          <a:lstStyle/>
          <a:p>
            <a:fld id="{CBDFE4F4-5846-42D0-ABC5-9F6A57528B1E}" type="slidenum">
              <a:rPr kumimoji="1" lang="ja-JP" altLang="en-US" smtClean="0"/>
              <a:t>16</a:t>
            </a:fld>
            <a:endParaRPr kumimoji="1" lang="ja-JP" altLang="en-US"/>
          </a:p>
        </p:txBody>
      </p:sp>
      <p:pic>
        <p:nvPicPr>
          <p:cNvPr id="5" name="図 4">
            <a:extLst>
              <a:ext uri="{FF2B5EF4-FFF2-40B4-BE49-F238E27FC236}">
                <a16:creationId xmlns:a16="http://schemas.microsoft.com/office/drawing/2014/main" id="{5AA44447-A947-8816-278B-E7A38435E5B6}"/>
              </a:ext>
            </a:extLst>
          </p:cNvPr>
          <p:cNvPicPr>
            <a:picLocks noChangeAspect="1"/>
          </p:cNvPicPr>
          <p:nvPr/>
        </p:nvPicPr>
        <p:blipFill rotWithShape="1">
          <a:blip r:embed="rId2"/>
          <a:srcRect r="66645" b="56048"/>
          <a:stretch/>
        </p:blipFill>
        <p:spPr>
          <a:xfrm>
            <a:off x="4861936" y="1236252"/>
            <a:ext cx="4325271" cy="3448247"/>
          </a:xfrm>
          <a:prstGeom prst="rect">
            <a:avLst/>
          </a:prstGeom>
        </p:spPr>
      </p:pic>
      <p:sp>
        <p:nvSpPr>
          <p:cNvPr id="7" name="楕円 6">
            <a:extLst>
              <a:ext uri="{FF2B5EF4-FFF2-40B4-BE49-F238E27FC236}">
                <a16:creationId xmlns:a16="http://schemas.microsoft.com/office/drawing/2014/main" id="{AFBB3EB0-BD70-4346-704A-49D86C50CCFA}"/>
              </a:ext>
            </a:extLst>
          </p:cNvPr>
          <p:cNvSpPr/>
          <p:nvPr/>
        </p:nvSpPr>
        <p:spPr>
          <a:xfrm>
            <a:off x="4817332" y="2362672"/>
            <a:ext cx="574348" cy="58432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矢印: 右 7">
            <a:extLst>
              <a:ext uri="{FF2B5EF4-FFF2-40B4-BE49-F238E27FC236}">
                <a16:creationId xmlns:a16="http://schemas.microsoft.com/office/drawing/2014/main" id="{E3151255-516B-D9B1-BE3D-CB2696092AD3}"/>
              </a:ext>
            </a:extLst>
          </p:cNvPr>
          <p:cNvSpPr/>
          <p:nvPr/>
        </p:nvSpPr>
        <p:spPr>
          <a:xfrm>
            <a:off x="9967447" y="5420340"/>
            <a:ext cx="1102360" cy="973783"/>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solidFill>
                  <a:schemeClr val="tx1"/>
                </a:solidFill>
              </a:rPr>
              <a:t>Colab</a:t>
            </a:r>
            <a:endParaRPr kumimoji="1" lang="ja-JP" altLang="en-US" b="1" dirty="0">
              <a:solidFill>
                <a:schemeClr val="tx1"/>
              </a:solidFill>
            </a:endParaRPr>
          </a:p>
        </p:txBody>
      </p:sp>
      <p:sp>
        <p:nvSpPr>
          <p:cNvPr id="11" name="対角する 2 つの角を切り取った四角形 9">
            <a:extLst>
              <a:ext uri="{FF2B5EF4-FFF2-40B4-BE49-F238E27FC236}">
                <a16:creationId xmlns:a16="http://schemas.microsoft.com/office/drawing/2014/main" id="{8E2A56B7-6C1D-576B-072F-E6EAC1D2A93B}"/>
              </a:ext>
            </a:extLst>
          </p:cNvPr>
          <p:cNvSpPr/>
          <p:nvPr/>
        </p:nvSpPr>
        <p:spPr>
          <a:xfrm>
            <a:off x="9737682" y="4968"/>
            <a:ext cx="2443947" cy="2340720"/>
          </a:xfrm>
          <a:prstGeom prst="snip2DiagRect">
            <a:avLst/>
          </a:prstGeom>
          <a:solidFill>
            <a:schemeClr val="bg1"/>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2400" b="1" dirty="0">
                <a:solidFill>
                  <a:schemeClr val="tx1"/>
                </a:solidFill>
              </a:rPr>
              <a:t>STEP0</a:t>
            </a:r>
            <a:endParaRPr kumimoji="1" lang="en" altLang="ja-JP" sz="2400" b="1" dirty="0">
              <a:solidFill>
                <a:schemeClr val="tx1"/>
              </a:solidFill>
            </a:endParaRPr>
          </a:p>
          <a:p>
            <a:pPr algn="just">
              <a:defRPr/>
            </a:pPr>
            <a:r>
              <a:rPr lang="en-US" altLang="ja-JP" sz="2400" u="none" dirty="0">
                <a:solidFill>
                  <a:schemeClr val="tx1"/>
                </a:solidFill>
              </a:rPr>
              <a:t>Python</a:t>
            </a:r>
            <a:r>
              <a:rPr lang="ja-JP" altLang="en-US" sz="2400" u="none" dirty="0">
                <a:solidFill>
                  <a:schemeClr val="tx1"/>
                </a:solidFill>
              </a:rPr>
              <a:t>基礎</a:t>
            </a:r>
            <a:endParaRPr lang="en-US" altLang="ja-JP" sz="2400" u="none" dirty="0">
              <a:solidFill>
                <a:schemeClr val="tx1"/>
              </a:solidFill>
            </a:endParaRPr>
          </a:p>
          <a:p>
            <a:pPr>
              <a:defRPr/>
            </a:pPr>
            <a:r>
              <a:rPr lang="ja-JP" altLang="en-US" sz="2400" u="sng" dirty="0">
                <a:solidFill>
                  <a:schemeClr val="tx1"/>
                </a:solidFill>
              </a:rPr>
              <a:t>変数、リスト</a:t>
            </a:r>
            <a:endParaRPr lang="en-US" altLang="ja-JP" sz="2400" u="sng" dirty="0">
              <a:solidFill>
                <a:schemeClr val="tx1"/>
              </a:solidFill>
            </a:endParaRPr>
          </a:p>
          <a:p>
            <a:pPr>
              <a:defRPr/>
            </a:pPr>
            <a:r>
              <a:rPr lang="ja-JP" altLang="en-US" sz="2400" u="sng" dirty="0">
                <a:solidFill>
                  <a:schemeClr val="tx1"/>
                </a:solidFill>
              </a:rPr>
              <a:t>データの型</a:t>
            </a:r>
            <a:endParaRPr lang="en-US" altLang="ja-JP" sz="2400" u="sng" dirty="0">
              <a:solidFill>
                <a:schemeClr val="tx1"/>
              </a:solidFill>
            </a:endParaRPr>
          </a:p>
          <a:p>
            <a:pPr>
              <a:defRPr/>
            </a:pPr>
            <a:r>
              <a:rPr lang="ja-JP" altLang="en-US" sz="2400" u="sng" dirty="0">
                <a:solidFill>
                  <a:schemeClr val="tx1"/>
                </a:solidFill>
              </a:rPr>
              <a:t>ライブラリ</a:t>
            </a:r>
          </a:p>
          <a:p>
            <a:pPr algn="ctr"/>
            <a:endParaRPr kumimoji="1" lang="ja-JP" altLang="en-US" sz="2400" dirty="0">
              <a:solidFill>
                <a:schemeClr val="tx1"/>
              </a:solidFill>
            </a:endParaRPr>
          </a:p>
        </p:txBody>
      </p:sp>
    </p:spTree>
    <p:extLst>
      <p:ext uri="{BB962C8B-B14F-4D97-AF65-F5344CB8AC3E}">
        <p14:creationId xmlns:p14="http://schemas.microsoft.com/office/powerpoint/2010/main" val="11802462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テキスト ボックス 17">
            <a:extLst>
              <a:ext uri="{FF2B5EF4-FFF2-40B4-BE49-F238E27FC236}">
                <a16:creationId xmlns:a16="http://schemas.microsoft.com/office/drawing/2014/main" id="{17CB2DBA-19DA-BF3B-A08D-58E2418EAE4B}"/>
              </a:ext>
            </a:extLst>
          </p:cNvPr>
          <p:cNvSpPr txBox="1"/>
          <p:nvPr/>
        </p:nvSpPr>
        <p:spPr>
          <a:xfrm>
            <a:off x="136732" y="123911"/>
            <a:ext cx="1572426" cy="369332"/>
          </a:xfrm>
          <a:prstGeom prst="rect">
            <a:avLst/>
          </a:prstGeom>
          <a:solidFill>
            <a:schemeClr val="accent4">
              <a:lumMod val="20000"/>
              <a:lumOff val="80000"/>
            </a:schemeClr>
          </a:solidFill>
        </p:spPr>
        <p:txBody>
          <a:bodyPr wrap="square" rtlCol="0">
            <a:spAutoFit/>
          </a:bodyPr>
          <a:lstStyle/>
          <a:p>
            <a:r>
              <a:rPr kumimoji="1" lang="en-US" altLang="ja-JP" b="1" dirty="0"/>
              <a:t>Python</a:t>
            </a:r>
            <a:r>
              <a:rPr kumimoji="1" lang="ja-JP" altLang="en-US" b="1" dirty="0"/>
              <a:t>基礎</a:t>
            </a:r>
          </a:p>
        </p:txBody>
      </p:sp>
      <p:sp>
        <p:nvSpPr>
          <p:cNvPr id="19" name="テキスト ボックス 18">
            <a:extLst>
              <a:ext uri="{FF2B5EF4-FFF2-40B4-BE49-F238E27FC236}">
                <a16:creationId xmlns:a16="http://schemas.microsoft.com/office/drawing/2014/main" id="{89E6395F-9931-D776-7126-49582D85F2C0}"/>
              </a:ext>
            </a:extLst>
          </p:cNvPr>
          <p:cNvSpPr txBox="1"/>
          <p:nvPr/>
        </p:nvSpPr>
        <p:spPr>
          <a:xfrm>
            <a:off x="1709158" y="126979"/>
            <a:ext cx="3096782" cy="369332"/>
          </a:xfrm>
          <a:prstGeom prst="rect">
            <a:avLst/>
          </a:prstGeom>
          <a:solidFill>
            <a:schemeClr val="accent4">
              <a:lumMod val="20000"/>
              <a:lumOff val="80000"/>
            </a:schemeClr>
          </a:solidFill>
        </p:spPr>
        <p:txBody>
          <a:bodyPr wrap="square" rtlCol="0">
            <a:spAutoFit/>
          </a:bodyPr>
          <a:lstStyle>
            <a:defPPr>
              <a:defRPr lang="ja-JP"/>
            </a:defPPr>
            <a:lvl1pPr marL="342900" indent="-342900">
              <a:buAutoNum type="arabicPeriod"/>
              <a:defRPr/>
            </a:lvl1pPr>
          </a:lstStyle>
          <a:p>
            <a:pPr marL="0" indent="0">
              <a:buNone/>
            </a:pPr>
            <a:r>
              <a:rPr lang="en-US" altLang="ja-JP" b="1" dirty="0"/>
              <a:t>Python</a:t>
            </a:r>
            <a:r>
              <a:rPr lang="ja-JP" altLang="en-US" b="1" dirty="0"/>
              <a:t>の変数とデータの型</a:t>
            </a:r>
          </a:p>
        </p:txBody>
      </p:sp>
      <p:pic>
        <p:nvPicPr>
          <p:cNvPr id="31" name="図 30">
            <a:extLst>
              <a:ext uri="{FF2B5EF4-FFF2-40B4-BE49-F238E27FC236}">
                <a16:creationId xmlns:a16="http://schemas.microsoft.com/office/drawing/2014/main" id="{64B7B79D-304E-40D3-C394-64876E5B9544}"/>
              </a:ext>
            </a:extLst>
          </p:cNvPr>
          <p:cNvPicPr>
            <a:picLocks noChangeAspect="1"/>
          </p:cNvPicPr>
          <p:nvPr/>
        </p:nvPicPr>
        <p:blipFill rotWithShape="1">
          <a:blip r:embed="rId2"/>
          <a:srcRect l="3986" t="5028" r="86638" b="77038"/>
          <a:stretch/>
        </p:blipFill>
        <p:spPr>
          <a:xfrm>
            <a:off x="254133" y="1403271"/>
            <a:ext cx="708070" cy="659476"/>
          </a:xfrm>
          <a:prstGeom prst="rect">
            <a:avLst/>
          </a:prstGeom>
        </p:spPr>
      </p:pic>
      <p:sp>
        <p:nvSpPr>
          <p:cNvPr id="28" name="テキスト ボックス 27">
            <a:extLst>
              <a:ext uri="{FF2B5EF4-FFF2-40B4-BE49-F238E27FC236}">
                <a16:creationId xmlns:a16="http://schemas.microsoft.com/office/drawing/2014/main" id="{18A791B0-27C4-BEEE-AE16-15211DEEBBE0}"/>
              </a:ext>
            </a:extLst>
          </p:cNvPr>
          <p:cNvSpPr txBox="1"/>
          <p:nvPr/>
        </p:nvSpPr>
        <p:spPr>
          <a:xfrm>
            <a:off x="922945" y="4466233"/>
            <a:ext cx="4574790" cy="954107"/>
          </a:xfrm>
          <a:prstGeom prst="rect">
            <a:avLst/>
          </a:prstGeom>
          <a:noFill/>
        </p:spPr>
        <p:txBody>
          <a:bodyPr wrap="square" rtlCol="0">
            <a:spAutoFit/>
          </a:bodyPr>
          <a:lstStyle/>
          <a:p>
            <a:r>
              <a:rPr lang="en-US" altLang="ja-JP" sz="2800" dirty="0"/>
              <a:t>hello world</a:t>
            </a:r>
          </a:p>
          <a:p>
            <a:r>
              <a:rPr kumimoji="1" lang="en-US" altLang="ja-JP" sz="2800" dirty="0"/>
              <a:t>[2, 22]</a:t>
            </a:r>
            <a:endParaRPr kumimoji="1" lang="ja-JP" altLang="en-US" sz="2800" dirty="0"/>
          </a:p>
        </p:txBody>
      </p:sp>
      <p:sp>
        <p:nvSpPr>
          <p:cNvPr id="2" name="テキスト ボックス 1">
            <a:extLst>
              <a:ext uri="{FF2B5EF4-FFF2-40B4-BE49-F238E27FC236}">
                <a16:creationId xmlns:a16="http://schemas.microsoft.com/office/drawing/2014/main" id="{6F8AF351-D0A0-8DC9-3DA8-E4995E5E7FCF}"/>
              </a:ext>
            </a:extLst>
          </p:cNvPr>
          <p:cNvSpPr txBox="1"/>
          <p:nvPr/>
        </p:nvSpPr>
        <p:spPr>
          <a:xfrm>
            <a:off x="3316750" y="4466233"/>
            <a:ext cx="3669266" cy="400110"/>
          </a:xfrm>
          <a:prstGeom prst="rect">
            <a:avLst/>
          </a:prstGeom>
          <a:noFill/>
          <a:ln>
            <a:solidFill>
              <a:schemeClr val="accent4">
                <a:lumMod val="50000"/>
              </a:schemeClr>
            </a:solidFill>
          </a:ln>
        </p:spPr>
        <p:txBody>
          <a:bodyPr wrap="square" rtlCol="0">
            <a:spAutoFit/>
          </a:bodyPr>
          <a:lstStyle/>
          <a:p>
            <a:r>
              <a:rPr lang="en-US" altLang="ja-JP" sz="2000" dirty="0"/>
              <a:t>1</a:t>
            </a:r>
            <a:r>
              <a:rPr lang="ja-JP" altLang="en-US" sz="2000" dirty="0"/>
              <a:t>回目に実行した結果：文字</a:t>
            </a:r>
            <a:endParaRPr kumimoji="1" lang="ja-JP" altLang="en-US" sz="2000" dirty="0"/>
          </a:p>
        </p:txBody>
      </p:sp>
      <p:sp>
        <p:nvSpPr>
          <p:cNvPr id="3" name="テキスト ボックス 2">
            <a:extLst>
              <a:ext uri="{FF2B5EF4-FFF2-40B4-BE49-F238E27FC236}">
                <a16:creationId xmlns:a16="http://schemas.microsoft.com/office/drawing/2014/main" id="{A789889C-4D6C-D5C2-E967-0EF109C13632}"/>
              </a:ext>
            </a:extLst>
          </p:cNvPr>
          <p:cNvSpPr txBox="1"/>
          <p:nvPr/>
        </p:nvSpPr>
        <p:spPr>
          <a:xfrm>
            <a:off x="3316749" y="5004874"/>
            <a:ext cx="3669267" cy="400110"/>
          </a:xfrm>
          <a:prstGeom prst="rect">
            <a:avLst/>
          </a:prstGeom>
          <a:noFill/>
          <a:ln>
            <a:solidFill>
              <a:schemeClr val="accent4">
                <a:lumMod val="50000"/>
              </a:schemeClr>
            </a:solidFill>
          </a:ln>
        </p:spPr>
        <p:txBody>
          <a:bodyPr wrap="square" rtlCol="0">
            <a:spAutoFit/>
          </a:bodyPr>
          <a:lstStyle/>
          <a:p>
            <a:r>
              <a:rPr lang="en-US" altLang="ja-JP" sz="2000" dirty="0"/>
              <a:t>2</a:t>
            </a:r>
            <a:r>
              <a:rPr lang="ja-JP" altLang="en-US" sz="2000" dirty="0"/>
              <a:t>回目に実行した結果：リスト</a:t>
            </a:r>
            <a:endParaRPr kumimoji="1" lang="ja-JP" altLang="en-US" sz="2000" dirty="0"/>
          </a:p>
        </p:txBody>
      </p:sp>
      <p:pic>
        <p:nvPicPr>
          <p:cNvPr id="7" name="図 6">
            <a:extLst>
              <a:ext uri="{FF2B5EF4-FFF2-40B4-BE49-F238E27FC236}">
                <a16:creationId xmlns:a16="http://schemas.microsoft.com/office/drawing/2014/main" id="{FE118926-C4F4-061F-CA46-0145ABDB22FF}"/>
              </a:ext>
            </a:extLst>
          </p:cNvPr>
          <p:cNvPicPr>
            <a:picLocks noChangeAspect="1"/>
          </p:cNvPicPr>
          <p:nvPr/>
        </p:nvPicPr>
        <p:blipFill rotWithShape="1">
          <a:blip r:embed="rId3"/>
          <a:srcRect l="4212" t="62521" r="79171"/>
          <a:stretch/>
        </p:blipFill>
        <p:spPr>
          <a:xfrm>
            <a:off x="262545" y="4414828"/>
            <a:ext cx="660400" cy="644996"/>
          </a:xfrm>
          <a:prstGeom prst="rect">
            <a:avLst/>
          </a:prstGeom>
          <a:ln w="12700">
            <a:noFill/>
          </a:ln>
        </p:spPr>
      </p:pic>
      <p:sp>
        <p:nvSpPr>
          <p:cNvPr id="8" name="テキスト ボックス 7">
            <a:extLst>
              <a:ext uri="{FF2B5EF4-FFF2-40B4-BE49-F238E27FC236}">
                <a16:creationId xmlns:a16="http://schemas.microsoft.com/office/drawing/2014/main" id="{A74C2F0C-F4DD-E1FB-EAA0-E3C238FEA3E8}"/>
              </a:ext>
            </a:extLst>
          </p:cNvPr>
          <p:cNvSpPr txBox="1"/>
          <p:nvPr/>
        </p:nvSpPr>
        <p:spPr>
          <a:xfrm>
            <a:off x="962203" y="1408414"/>
            <a:ext cx="5298667" cy="1938992"/>
          </a:xfrm>
          <a:prstGeom prst="rect">
            <a:avLst/>
          </a:prstGeom>
          <a:noFill/>
          <a:ln>
            <a:solidFill>
              <a:schemeClr val="accent4">
                <a:lumMod val="50000"/>
              </a:schemeClr>
            </a:solidFill>
          </a:ln>
        </p:spPr>
        <p:txBody>
          <a:bodyPr wrap="square" rtlCol="0">
            <a:spAutoFit/>
          </a:bodyPr>
          <a:lstStyle/>
          <a:p>
            <a:r>
              <a:rPr kumimoji="1" lang="en-US" altLang="ja-JP" sz="2400" dirty="0"/>
              <a:t>a= </a:t>
            </a:r>
            <a:r>
              <a:rPr lang="en" altLang="ja-JP" sz="2400" b="0" dirty="0">
                <a:solidFill>
                  <a:srgbClr val="A31515"/>
                </a:solidFill>
                <a:effectLst/>
                <a:latin typeface="Courier New" panose="02070309020205020404" pitchFamily="49" charset="0"/>
              </a:rPr>
              <a:t>'hello world'</a:t>
            </a:r>
            <a:endParaRPr lang="en" altLang="ja-JP" sz="2400" b="0" dirty="0">
              <a:solidFill>
                <a:srgbClr val="000000"/>
              </a:solidFill>
              <a:effectLst/>
              <a:latin typeface="Courier New" panose="02070309020205020404" pitchFamily="49" charset="0"/>
            </a:endParaRPr>
          </a:p>
          <a:p>
            <a:r>
              <a:rPr lang="en-US" altLang="ja-JP" sz="2400" b="1" dirty="0">
                <a:solidFill>
                  <a:schemeClr val="accent4">
                    <a:lumMod val="50000"/>
                  </a:schemeClr>
                </a:solidFill>
              </a:rPr>
              <a:t>print</a:t>
            </a:r>
            <a:r>
              <a:rPr lang="en-US" altLang="ja-JP" sz="2400" b="1" dirty="0">
                <a:solidFill>
                  <a:srgbClr val="0070C0"/>
                </a:solidFill>
              </a:rPr>
              <a:t>(</a:t>
            </a:r>
            <a:r>
              <a:rPr lang="en-US" altLang="ja-JP" sz="2400" b="1" dirty="0"/>
              <a:t>a</a:t>
            </a:r>
            <a:r>
              <a:rPr lang="en-US" altLang="ja-JP" sz="2400" b="1" dirty="0">
                <a:solidFill>
                  <a:srgbClr val="0070C0"/>
                </a:solidFill>
              </a:rPr>
              <a:t>)</a:t>
            </a:r>
          </a:p>
          <a:p>
            <a:endParaRPr lang="en-US" altLang="ja-JP" sz="2400" b="1" dirty="0">
              <a:solidFill>
                <a:srgbClr val="0070C0"/>
              </a:solidFill>
            </a:endParaRPr>
          </a:p>
          <a:p>
            <a:r>
              <a:rPr kumimoji="1" lang="en-US" altLang="ja-JP" sz="2400" dirty="0"/>
              <a:t>a= </a:t>
            </a:r>
            <a:r>
              <a:rPr lang="en-US" altLang="ja-JP" sz="2400" b="0" dirty="0">
                <a:solidFill>
                  <a:srgbClr val="000000"/>
                </a:solidFill>
                <a:effectLst/>
                <a:latin typeface="Courier New" panose="02070309020205020404" pitchFamily="49" charset="0"/>
              </a:rPr>
              <a:t>[</a:t>
            </a:r>
            <a:r>
              <a:rPr lang="en-US" altLang="ja-JP" sz="2400" b="0" dirty="0">
                <a:solidFill>
                  <a:srgbClr val="116644"/>
                </a:solidFill>
                <a:effectLst/>
                <a:latin typeface="Courier New" panose="02070309020205020404" pitchFamily="49" charset="0"/>
              </a:rPr>
              <a:t>2</a:t>
            </a:r>
            <a:r>
              <a:rPr lang="en-US" altLang="ja-JP" sz="2400" b="0" dirty="0">
                <a:solidFill>
                  <a:srgbClr val="000000"/>
                </a:solidFill>
                <a:effectLst/>
                <a:latin typeface="Courier New" panose="02070309020205020404" pitchFamily="49" charset="0"/>
              </a:rPr>
              <a:t>,</a:t>
            </a:r>
            <a:r>
              <a:rPr lang="en-US" altLang="ja-JP" sz="2400" b="0" dirty="0">
                <a:solidFill>
                  <a:srgbClr val="116644"/>
                </a:solidFill>
                <a:effectLst/>
                <a:latin typeface="Courier New" panose="02070309020205020404" pitchFamily="49" charset="0"/>
              </a:rPr>
              <a:t>22</a:t>
            </a:r>
            <a:r>
              <a:rPr lang="en-US" altLang="ja-JP" sz="2400" b="0" dirty="0">
                <a:solidFill>
                  <a:srgbClr val="000000"/>
                </a:solidFill>
                <a:effectLst/>
                <a:latin typeface="Courier New" panose="02070309020205020404" pitchFamily="49" charset="0"/>
              </a:rPr>
              <a:t>]</a:t>
            </a:r>
          </a:p>
          <a:p>
            <a:r>
              <a:rPr lang="en-US" altLang="ja-JP" sz="2400" b="1" dirty="0">
                <a:solidFill>
                  <a:schemeClr val="accent4">
                    <a:lumMod val="50000"/>
                  </a:schemeClr>
                </a:solidFill>
              </a:rPr>
              <a:t>print</a:t>
            </a:r>
            <a:r>
              <a:rPr lang="en-US" altLang="ja-JP" sz="2400" b="1" dirty="0">
                <a:solidFill>
                  <a:srgbClr val="0070C0"/>
                </a:solidFill>
              </a:rPr>
              <a:t>(</a:t>
            </a:r>
            <a:r>
              <a:rPr lang="en-US" altLang="ja-JP" sz="2400" b="1" dirty="0"/>
              <a:t>a</a:t>
            </a:r>
            <a:r>
              <a:rPr lang="en-US" altLang="ja-JP" sz="2400" b="1" dirty="0">
                <a:solidFill>
                  <a:srgbClr val="0070C0"/>
                </a:solidFill>
              </a:rPr>
              <a:t>)</a:t>
            </a:r>
            <a:endParaRPr kumimoji="1" lang="ja-JP" altLang="en-US" sz="2400" b="1" dirty="0">
              <a:solidFill>
                <a:srgbClr val="FF0000"/>
              </a:solidFill>
            </a:endParaRPr>
          </a:p>
        </p:txBody>
      </p:sp>
      <p:sp>
        <p:nvSpPr>
          <p:cNvPr id="9" name="テキスト ボックス 8">
            <a:extLst>
              <a:ext uri="{FF2B5EF4-FFF2-40B4-BE49-F238E27FC236}">
                <a16:creationId xmlns:a16="http://schemas.microsoft.com/office/drawing/2014/main" id="{60210889-452B-DA03-CDCD-9883A65BD1B6}"/>
              </a:ext>
            </a:extLst>
          </p:cNvPr>
          <p:cNvSpPr txBox="1"/>
          <p:nvPr/>
        </p:nvSpPr>
        <p:spPr>
          <a:xfrm>
            <a:off x="4274174" y="1531489"/>
            <a:ext cx="1269988" cy="400110"/>
          </a:xfrm>
          <a:prstGeom prst="rect">
            <a:avLst/>
          </a:prstGeom>
          <a:noFill/>
          <a:ln>
            <a:solidFill>
              <a:schemeClr val="tx1"/>
            </a:solidFill>
          </a:ln>
        </p:spPr>
        <p:txBody>
          <a:bodyPr wrap="square">
            <a:spAutoFit/>
          </a:bodyPr>
          <a:lstStyle/>
          <a:p>
            <a:pPr algn="just"/>
            <a:r>
              <a:rPr lang="ja-JP" altLang="en-US" sz="2000" b="1" i="0" dirty="0">
                <a:solidFill>
                  <a:srgbClr val="374151"/>
                </a:solidFill>
                <a:effectLst/>
                <a:latin typeface="Söhne"/>
              </a:rPr>
              <a:t>文字</a:t>
            </a:r>
            <a:endParaRPr lang="en-US" altLang="ja-JP" sz="2000" b="0" i="0" dirty="0">
              <a:solidFill>
                <a:srgbClr val="374151"/>
              </a:solidFill>
              <a:effectLst/>
              <a:latin typeface="Söhne"/>
            </a:endParaRPr>
          </a:p>
        </p:txBody>
      </p:sp>
      <p:sp>
        <p:nvSpPr>
          <p:cNvPr id="10" name="テキスト ボックス 9">
            <a:extLst>
              <a:ext uri="{FF2B5EF4-FFF2-40B4-BE49-F238E27FC236}">
                <a16:creationId xmlns:a16="http://schemas.microsoft.com/office/drawing/2014/main" id="{5BE82D45-7E5B-538E-3393-4C3F0F3A92DF}"/>
              </a:ext>
            </a:extLst>
          </p:cNvPr>
          <p:cNvSpPr txBox="1"/>
          <p:nvPr/>
        </p:nvSpPr>
        <p:spPr>
          <a:xfrm>
            <a:off x="4274174" y="2519395"/>
            <a:ext cx="1269988" cy="400110"/>
          </a:xfrm>
          <a:prstGeom prst="rect">
            <a:avLst/>
          </a:prstGeom>
          <a:noFill/>
          <a:ln>
            <a:solidFill>
              <a:schemeClr val="tx1"/>
            </a:solidFill>
          </a:ln>
        </p:spPr>
        <p:txBody>
          <a:bodyPr wrap="square">
            <a:spAutoFit/>
          </a:bodyPr>
          <a:lstStyle/>
          <a:p>
            <a:pPr algn="just"/>
            <a:r>
              <a:rPr lang="ja-JP" altLang="en-US" sz="2000" b="1" i="0" dirty="0">
                <a:solidFill>
                  <a:srgbClr val="374151"/>
                </a:solidFill>
                <a:effectLst/>
                <a:latin typeface="Söhne"/>
              </a:rPr>
              <a:t>リスト</a:t>
            </a:r>
            <a:endParaRPr lang="en-US" altLang="ja-JP" sz="2000" b="0" i="0" dirty="0">
              <a:solidFill>
                <a:srgbClr val="374151"/>
              </a:solidFill>
              <a:effectLst/>
              <a:latin typeface="Söhne"/>
            </a:endParaRPr>
          </a:p>
        </p:txBody>
      </p:sp>
      <p:sp>
        <p:nvSpPr>
          <p:cNvPr id="12" name="テキスト ボックス 11">
            <a:extLst>
              <a:ext uri="{FF2B5EF4-FFF2-40B4-BE49-F238E27FC236}">
                <a16:creationId xmlns:a16="http://schemas.microsoft.com/office/drawing/2014/main" id="{22882417-259F-1909-C994-BF7846CCC962}"/>
              </a:ext>
            </a:extLst>
          </p:cNvPr>
          <p:cNvSpPr txBox="1"/>
          <p:nvPr/>
        </p:nvSpPr>
        <p:spPr>
          <a:xfrm>
            <a:off x="254133" y="821824"/>
            <a:ext cx="1757940" cy="461665"/>
          </a:xfrm>
          <a:prstGeom prst="rect">
            <a:avLst/>
          </a:prstGeom>
          <a:noFill/>
        </p:spPr>
        <p:txBody>
          <a:bodyPr wrap="square">
            <a:spAutoFit/>
          </a:bodyPr>
          <a:lstStyle/>
          <a:p>
            <a:r>
              <a:rPr lang="ja-JP" altLang="en-US" sz="2400" b="1" dirty="0"/>
              <a:t>コード</a:t>
            </a:r>
            <a:r>
              <a:rPr lang="en-US" altLang="ja-JP" sz="2400" b="1" dirty="0"/>
              <a:t>03</a:t>
            </a:r>
          </a:p>
        </p:txBody>
      </p:sp>
      <p:sp>
        <p:nvSpPr>
          <p:cNvPr id="13" name="矢印: 右 7">
            <a:extLst>
              <a:ext uri="{FF2B5EF4-FFF2-40B4-BE49-F238E27FC236}">
                <a16:creationId xmlns:a16="http://schemas.microsoft.com/office/drawing/2014/main" id="{168CD5CB-7C63-DF49-A223-311FAD1BC6ED}"/>
              </a:ext>
            </a:extLst>
          </p:cNvPr>
          <p:cNvSpPr/>
          <p:nvPr/>
        </p:nvSpPr>
        <p:spPr>
          <a:xfrm>
            <a:off x="9967447" y="5420340"/>
            <a:ext cx="1102360" cy="973783"/>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solidFill>
                  <a:schemeClr val="tx1"/>
                </a:solidFill>
              </a:rPr>
              <a:t>Colab</a:t>
            </a:r>
            <a:endParaRPr kumimoji="1" lang="ja-JP" altLang="en-US" b="1" dirty="0">
              <a:solidFill>
                <a:schemeClr val="tx1"/>
              </a:solidFill>
            </a:endParaRPr>
          </a:p>
        </p:txBody>
      </p:sp>
      <p:sp>
        <p:nvSpPr>
          <p:cNvPr id="4" name="スライド番号プレースホルダー 3">
            <a:extLst>
              <a:ext uri="{FF2B5EF4-FFF2-40B4-BE49-F238E27FC236}">
                <a16:creationId xmlns:a16="http://schemas.microsoft.com/office/drawing/2014/main" id="{36C9FD8D-3CFB-1766-08BA-9A7FA1ACD03D}"/>
              </a:ext>
            </a:extLst>
          </p:cNvPr>
          <p:cNvSpPr>
            <a:spLocks noGrp="1"/>
          </p:cNvSpPr>
          <p:nvPr>
            <p:ph type="sldNum" sz="quarter" idx="12"/>
          </p:nvPr>
        </p:nvSpPr>
        <p:spPr/>
        <p:txBody>
          <a:bodyPr/>
          <a:lstStyle/>
          <a:p>
            <a:fld id="{CBDFE4F4-5846-42D0-ABC5-9F6A57528B1E}" type="slidenum">
              <a:rPr kumimoji="1" lang="ja-JP" altLang="en-US" smtClean="0"/>
              <a:t>17</a:t>
            </a:fld>
            <a:endParaRPr kumimoji="1" lang="ja-JP" altLang="en-US"/>
          </a:p>
        </p:txBody>
      </p:sp>
      <p:sp>
        <p:nvSpPr>
          <p:cNvPr id="11" name="対角する 2 つの角を切り取った四角形 9">
            <a:extLst>
              <a:ext uri="{FF2B5EF4-FFF2-40B4-BE49-F238E27FC236}">
                <a16:creationId xmlns:a16="http://schemas.microsoft.com/office/drawing/2014/main" id="{0F2DFB03-0065-DA2A-B357-27A15773BF36}"/>
              </a:ext>
            </a:extLst>
          </p:cNvPr>
          <p:cNvSpPr/>
          <p:nvPr/>
        </p:nvSpPr>
        <p:spPr>
          <a:xfrm>
            <a:off x="9717183" y="37190"/>
            <a:ext cx="2443947" cy="2340720"/>
          </a:xfrm>
          <a:prstGeom prst="snip2DiagRect">
            <a:avLst/>
          </a:prstGeom>
          <a:solidFill>
            <a:schemeClr val="bg1"/>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2400" b="1" dirty="0">
                <a:solidFill>
                  <a:schemeClr val="tx1"/>
                </a:solidFill>
              </a:rPr>
              <a:t>STEP0</a:t>
            </a:r>
            <a:endParaRPr kumimoji="1" lang="en" altLang="ja-JP" sz="2400" b="1" dirty="0">
              <a:solidFill>
                <a:schemeClr val="tx1"/>
              </a:solidFill>
            </a:endParaRPr>
          </a:p>
          <a:p>
            <a:pPr algn="just">
              <a:defRPr/>
            </a:pPr>
            <a:r>
              <a:rPr lang="en-US" altLang="ja-JP" sz="2400" u="none" dirty="0">
                <a:solidFill>
                  <a:schemeClr val="tx1"/>
                </a:solidFill>
              </a:rPr>
              <a:t>Python</a:t>
            </a:r>
            <a:r>
              <a:rPr lang="ja-JP" altLang="en-US" sz="2400" u="none" dirty="0">
                <a:solidFill>
                  <a:schemeClr val="tx1"/>
                </a:solidFill>
              </a:rPr>
              <a:t>基礎</a:t>
            </a:r>
            <a:endParaRPr lang="en-US" altLang="ja-JP" sz="2400" u="none" dirty="0">
              <a:solidFill>
                <a:schemeClr val="tx1"/>
              </a:solidFill>
            </a:endParaRPr>
          </a:p>
          <a:p>
            <a:pPr>
              <a:defRPr/>
            </a:pPr>
            <a:r>
              <a:rPr lang="ja-JP" altLang="en-US" sz="2400" u="sng" dirty="0">
                <a:solidFill>
                  <a:schemeClr val="tx1"/>
                </a:solidFill>
              </a:rPr>
              <a:t>変数、リスト</a:t>
            </a:r>
            <a:endParaRPr lang="en-US" altLang="ja-JP" sz="2400" u="sng" dirty="0">
              <a:solidFill>
                <a:schemeClr val="tx1"/>
              </a:solidFill>
            </a:endParaRPr>
          </a:p>
          <a:p>
            <a:pPr>
              <a:defRPr/>
            </a:pPr>
            <a:r>
              <a:rPr lang="ja-JP" altLang="en-US" sz="2400" u="sng" dirty="0">
                <a:solidFill>
                  <a:schemeClr val="tx1"/>
                </a:solidFill>
              </a:rPr>
              <a:t>データの型</a:t>
            </a:r>
            <a:endParaRPr lang="en-US" altLang="ja-JP" sz="2400" u="sng" dirty="0">
              <a:solidFill>
                <a:schemeClr val="tx1"/>
              </a:solidFill>
            </a:endParaRPr>
          </a:p>
          <a:p>
            <a:pPr>
              <a:defRPr/>
            </a:pPr>
            <a:r>
              <a:rPr lang="ja-JP" altLang="en-US" sz="2400" u="sng" dirty="0">
                <a:solidFill>
                  <a:schemeClr val="tx1"/>
                </a:solidFill>
              </a:rPr>
              <a:t>ライブラリ</a:t>
            </a:r>
          </a:p>
          <a:p>
            <a:pPr algn="ctr"/>
            <a:endParaRPr kumimoji="1" lang="ja-JP" altLang="en-US" sz="2400" dirty="0">
              <a:solidFill>
                <a:schemeClr val="tx1"/>
              </a:solidFill>
            </a:endParaRPr>
          </a:p>
        </p:txBody>
      </p:sp>
    </p:spTree>
    <p:extLst>
      <p:ext uri="{BB962C8B-B14F-4D97-AF65-F5344CB8AC3E}">
        <p14:creationId xmlns:p14="http://schemas.microsoft.com/office/powerpoint/2010/main" val="1994830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A5522-E794-7C36-2D67-B3039C5FDCA8}"/>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F8804098-FC8C-EA24-E5C4-45B279F84229}"/>
              </a:ext>
            </a:extLst>
          </p:cNvPr>
          <p:cNvSpPr txBox="1"/>
          <p:nvPr/>
        </p:nvSpPr>
        <p:spPr>
          <a:xfrm>
            <a:off x="1709158" y="126979"/>
            <a:ext cx="3096782" cy="369332"/>
          </a:xfrm>
          <a:prstGeom prst="rect">
            <a:avLst/>
          </a:prstGeom>
          <a:solidFill>
            <a:schemeClr val="accent4">
              <a:lumMod val="20000"/>
              <a:lumOff val="80000"/>
            </a:schemeClr>
          </a:solidFill>
        </p:spPr>
        <p:txBody>
          <a:bodyPr wrap="square" rtlCol="0">
            <a:spAutoFit/>
          </a:bodyPr>
          <a:lstStyle>
            <a:defPPr>
              <a:defRPr lang="ja-JP"/>
            </a:defPPr>
            <a:lvl1pPr marL="342900" indent="-342900">
              <a:buAutoNum type="arabicPeriod"/>
              <a:defRPr/>
            </a:lvl1pPr>
          </a:lstStyle>
          <a:p>
            <a:pPr marL="0" indent="0">
              <a:buNone/>
            </a:pPr>
            <a:r>
              <a:rPr lang="ja-JP" altLang="en-US" b="1" dirty="0"/>
              <a:t>リストの基本概念と操作</a:t>
            </a:r>
          </a:p>
        </p:txBody>
      </p:sp>
      <p:sp>
        <p:nvSpPr>
          <p:cNvPr id="4" name="テキスト ボックス 3">
            <a:extLst>
              <a:ext uri="{FF2B5EF4-FFF2-40B4-BE49-F238E27FC236}">
                <a16:creationId xmlns:a16="http://schemas.microsoft.com/office/drawing/2014/main" id="{AA51FCB1-40DF-D401-D10A-5A21F47A67EB}"/>
              </a:ext>
            </a:extLst>
          </p:cNvPr>
          <p:cNvSpPr txBox="1"/>
          <p:nvPr/>
        </p:nvSpPr>
        <p:spPr>
          <a:xfrm>
            <a:off x="136732" y="123911"/>
            <a:ext cx="1572426" cy="369332"/>
          </a:xfrm>
          <a:prstGeom prst="rect">
            <a:avLst/>
          </a:prstGeom>
          <a:solidFill>
            <a:schemeClr val="accent4">
              <a:lumMod val="20000"/>
              <a:lumOff val="80000"/>
            </a:schemeClr>
          </a:solidFill>
        </p:spPr>
        <p:txBody>
          <a:bodyPr wrap="square" rtlCol="0">
            <a:spAutoFit/>
          </a:bodyPr>
          <a:lstStyle/>
          <a:p>
            <a:r>
              <a:rPr kumimoji="1" lang="en-US" altLang="ja-JP" b="1" dirty="0"/>
              <a:t>Python</a:t>
            </a:r>
            <a:r>
              <a:rPr kumimoji="1" lang="ja-JP" altLang="en-US" b="1" dirty="0"/>
              <a:t>基礎</a:t>
            </a:r>
          </a:p>
        </p:txBody>
      </p:sp>
      <p:sp>
        <p:nvSpPr>
          <p:cNvPr id="8" name="テキスト ボックス 7">
            <a:extLst>
              <a:ext uri="{FF2B5EF4-FFF2-40B4-BE49-F238E27FC236}">
                <a16:creationId xmlns:a16="http://schemas.microsoft.com/office/drawing/2014/main" id="{D4C2A2F9-A60C-A53C-1BFA-DE6A4A54A3CB}"/>
              </a:ext>
            </a:extLst>
          </p:cNvPr>
          <p:cNvSpPr txBox="1"/>
          <p:nvPr/>
        </p:nvSpPr>
        <p:spPr>
          <a:xfrm>
            <a:off x="608447" y="2582208"/>
            <a:ext cx="8928574" cy="461665"/>
          </a:xfrm>
          <a:prstGeom prst="rect">
            <a:avLst/>
          </a:prstGeom>
          <a:solidFill>
            <a:schemeClr val="bg1"/>
          </a:solidFill>
        </p:spPr>
        <p:txBody>
          <a:bodyPr wrap="square">
            <a:spAutoFit/>
          </a:bodyPr>
          <a:lstStyle/>
          <a:p>
            <a:r>
              <a:rPr lang="en" altLang="ja-JP" sz="2400" b="0" dirty="0">
                <a:solidFill>
                  <a:srgbClr val="000000"/>
                </a:solidFill>
                <a:effectLst/>
                <a:latin typeface="Courier New" panose="02070309020205020404" pitchFamily="49" charset="0"/>
              </a:rPr>
              <a:t>fruits = [</a:t>
            </a:r>
            <a:r>
              <a:rPr lang="en" altLang="ja-JP" sz="2400" b="0" dirty="0">
                <a:solidFill>
                  <a:srgbClr val="A31515"/>
                </a:solidFill>
                <a:effectLst/>
                <a:latin typeface="Courier New" panose="02070309020205020404" pitchFamily="49" charset="0"/>
              </a:rPr>
              <a:t>'apple'</a:t>
            </a:r>
            <a:r>
              <a:rPr lang="en" altLang="ja-JP" sz="2400" b="0" dirty="0">
                <a:solidFill>
                  <a:srgbClr val="000000"/>
                </a:solidFill>
                <a:effectLst/>
                <a:latin typeface="Courier New" panose="02070309020205020404" pitchFamily="49" charset="0"/>
              </a:rPr>
              <a:t>, </a:t>
            </a:r>
            <a:r>
              <a:rPr lang="en" altLang="ja-JP" sz="2400" b="0" dirty="0">
                <a:solidFill>
                  <a:srgbClr val="A31515"/>
                </a:solidFill>
                <a:effectLst/>
                <a:latin typeface="Courier New" panose="02070309020205020404" pitchFamily="49" charset="0"/>
              </a:rPr>
              <a:t>'banana'</a:t>
            </a:r>
            <a:r>
              <a:rPr lang="en" altLang="ja-JP" sz="2400" b="0" dirty="0">
                <a:solidFill>
                  <a:srgbClr val="000000"/>
                </a:solidFill>
                <a:effectLst/>
                <a:latin typeface="Courier New" panose="02070309020205020404" pitchFamily="49" charset="0"/>
              </a:rPr>
              <a:t>, </a:t>
            </a:r>
            <a:r>
              <a:rPr lang="en" altLang="ja-JP" sz="2400" b="0" dirty="0">
                <a:solidFill>
                  <a:srgbClr val="A31515"/>
                </a:solidFill>
                <a:effectLst/>
                <a:latin typeface="Courier New" panose="02070309020205020404" pitchFamily="49" charset="0"/>
              </a:rPr>
              <a:t>'cherry'</a:t>
            </a:r>
            <a:r>
              <a:rPr lang="en" altLang="ja-JP" sz="2400" b="0" dirty="0">
                <a:solidFill>
                  <a:srgbClr val="000000"/>
                </a:solidFill>
                <a:effectLst/>
                <a:latin typeface="Courier New" panose="02070309020205020404" pitchFamily="49" charset="0"/>
              </a:rPr>
              <a:t>, </a:t>
            </a:r>
            <a:r>
              <a:rPr lang="en" altLang="ja-JP" sz="2400" b="0" dirty="0">
                <a:solidFill>
                  <a:srgbClr val="A31515"/>
                </a:solidFill>
                <a:effectLst/>
                <a:latin typeface="Courier New" panose="02070309020205020404" pitchFamily="49" charset="0"/>
              </a:rPr>
              <a:t>'melon'</a:t>
            </a:r>
            <a:r>
              <a:rPr lang="en" altLang="ja-JP" sz="2400" b="0" dirty="0">
                <a:solidFill>
                  <a:srgbClr val="000000"/>
                </a:solidFill>
                <a:effectLst/>
                <a:latin typeface="Courier New" panose="02070309020205020404" pitchFamily="49" charset="0"/>
              </a:rPr>
              <a:t>]</a:t>
            </a:r>
          </a:p>
        </p:txBody>
      </p:sp>
      <p:sp>
        <p:nvSpPr>
          <p:cNvPr id="11" name="テキスト ボックス 10">
            <a:extLst>
              <a:ext uri="{FF2B5EF4-FFF2-40B4-BE49-F238E27FC236}">
                <a16:creationId xmlns:a16="http://schemas.microsoft.com/office/drawing/2014/main" id="{705606C9-6F4D-1BFA-A16F-50FECFD25666}"/>
              </a:ext>
            </a:extLst>
          </p:cNvPr>
          <p:cNvSpPr txBox="1"/>
          <p:nvPr/>
        </p:nvSpPr>
        <p:spPr>
          <a:xfrm>
            <a:off x="2459614" y="3276839"/>
            <a:ext cx="1197835" cy="461665"/>
          </a:xfrm>
          <a:prstGeom prst="rect">
            <a:avLst/>
          </a:prstGeom>
          <a:solidFill>
            <a:schemeClr val="bg1"/>
          </a:solidFill>
        </p:spPr>
        <p:txBody>
          <a:bodyPr wrap="square">
            <a:spAutoFit/>
          </a:bodyPr>
          <a:lstStyle>
            <a:defPPr>
              <a:defRPr lang="ja-JP"/>
            </a:defPPr>
            <a:lvl1pPr>
              <a:defRPr sz="2400" b="0" i="0">
                <a:effectLst/>
                <a:latin typeface="Söhne Mono"/>
              </a:defRPr>
            </a:lvl1pPr>
          </a:lstStyle>
          <a:p>
            <a:pPr algn="ctr"/>
            <a:r>
              <a:rPr lang="en-US" altLang="ja-JP" dirty="0"/>
              <a:t>[</a:t>
            </a:r>
            <a:r>
              <a:rPr lang="en-US" altLang="ja-JP" dirty="0">
                <a:solidFill>
                  <a:srgbClr val="C00000"/>
                </a:solidFill>
              </a:rPr>
              <a:t>0</a:t>
            </a:r>
            <a:r>
              <a:rPr lang="en-US" altLang="ja-JP" dirty="0"/>
              <a:t>]</a:t>
            </a:r>
            <a:endParaRPr lang="ja-JP" altLang="en-US" dirty="0"/>
          </a:p>
        </p:txBody>
      </p:sp>
      <p:sp>
        <p:nvSpPr>
          <p:cNvPr id="13" name="テキスト ボックス 12">
            <a:extLst>
              <a:ext uri="{FF2B5EF4-FFF2-40B4-BE49-F238E27FC236}">
                <a16:creationId xmlns:a16="http://schemas.microsoft.com/office/drawing/2014/main" id="{DE0B942A-3D9D-627A-9530-B3F56D67124C}"/>
              </a:ext>
            </a:extLst>
          </p:cNvPr>
          <p:cNvSpPr txBox="1"/>
          <p:nvPr/>
        </p:nvSpPr>
        <p:spPr>
          <a:xfrm>
            <a:off x="4273044" y="3281505"/>
            <a:ext cx="1197835" cy="461665"/>
          </a:xfrm>
          <a:prstGeom prst="rect">
            <a:avLst/>
          </a:prstGeom>
          <a:solidFill>
            <a:schemeClr val="bg1"/>
          </a:solidFill>
        </p:spPr>
        <p:txBody>
          <a:bodyPr wrap="square">
            <a:spAutoFit/>
          </a:bodyPr>
          <a:lstStyle>
            <a:defPPr>
              <a:defRPr lang="ja-JP"/>
            </a:defPPr>
            <a:lvl1pPr>
              <a:defRPr sz="2400" b="0" i="0">
                <a:effectLst/>
                <a:latin typeface="Söhne Mono"/>
              </a:defRPr>
            </a:lvl1pPr>
          </a:lstStyle>
          <a:p>
            <a:pPr algn="ctr"/>
            <a:r>
              <a:rPr lang="en-US" altLang="ja-JP" dirty="0"/>
              <a:t>[</a:t>
            </a:r>
            <a:r>
              <a:rPr lang="en-US" altLang="ja-JP" dirty="0">
                <a:solidFill>
                  <a:srgbClr val="C00000"/>
                </a:solidFill>
              </a:rPr>
              <a:t>1</a:t>
            </a:r>
            <a:r>
              <a:rPr lang="en-US" altLang="ja-JP" dirty="0"/>
              <a:t>]</a:t>
            </a:r>
            <a:endParaRPr lang="ja-JP" altLang="en-US" dirty="0"/>
          </a:p>
        </p:txBody>
      </p:sp>
      <p:sp>
        <p:nvSpPr>
          <p:cNvPr id="14" name="テキスト ボックス 13">
            <a:extLst>
              <a:ext uri="{FF2B5EF4-FFF2-40B4-BE49-F238E27FC236}">
                <a16:creationId xmlns:a16="http://schemas.microsoft.com/office/drawing/2014/main" id="{D73FA974-F29C-0B0F-1B61-9D6D1D3C63DF}"/>
              </a:ext>
            </a:extLst>
          </p:cNvPr>
          <p:cNvSpPr txBox="1"/>
          <p:nvPr/>
        </p:nvSpPr>
        <p:spPr>
          <a:xfrm>
            <a:off x="6043166" y="3276836"/>
            <a:ext cx="1197834" cy="461665"/>
          </a:xfrm>
          <a:prstGeom prst="rect">
            <a:avLst/>
          </a:prstGeom>
          <a:solidFill>
            <a:schemeClr val="bg1"/>
          </a:solidFill>
        </p:spPr>
        <p:txBody>
          <a:bodyPr wrap="square">
            <a:spAutoFit/>
          </a:bodyPr>
          <a:lstStyle>
            <a:defPPr>
              <a:defRPr lang="ja-JP"/>
            </a:defPPr>
            <a:lvl1pPr>
              <a:defRPr sz="2400" b="0" i="0">
                <a:effectLst/>
                <a:latin typeface="Söhne Mono"/>
              </a:defRPr>
            </a:lvl1pPr>
          </a:lstStyle>
          <a:p>
            <a:pPr algn="ctr"/>
            <a:r>
              <a:rPr lang="en-US" altLang="ja-JP" dirty="0"/>
              <a:t>[</a:t>
            </a:r>
            <a:r>
              <a:rPr lang="en-US" altLang="ja-JP" dirty="0">
                <a:solidFill>
                  <a:srgbClr val="C00000"/>
                </a:solidFill>
              </a:rPr>
              <a:t>2</a:t>
            </a:r>
            <a:r>
              <a:rPr lang="en-US" altLang="ja-JP" dirty="0"/>
              <a:t>]</a:t>
            </a:r>
            <a:endParaRPr lang="ja-JP" altLang="en-US" dirty="0"/>
          </a:p>
        </p:txBody>
      </p:sp>
      <p:sp>
        <p:nvSpPr>
          <p:cNvPr id="15" name="テキスト ボックス 14">
            <a:extLst>
              <a:ext uri="{FF2B5EF4-FFF2-40B4-BE49-F238E27FC236}">
                <a16:creationId xmlns:a16="http://schemas.microsoft.com/office/drawing/2014/main" id="{1B509E60-AEE9-48BF-6B15-F3834B3D41A0}"/>
              </a:ext>
            </a:extLst>
          </p:cNvPr>
          <p:cNvSpPr txBox="1"/>
          <p:nvPr/>
        </p:nvSpPr>
        <p:spPr>
          <a:xfrm>
            <a:off x="7895806" y="3276837"/>
            <a:ext cx="1197834" cy="461665"/>
          </a:xfrm>
          <a:prstGeom prst="rect">
            <a:avLst/>
          </a:prstGeom>
          <a:solidFill>
            <a:schemeClr val="bg1"/>
          </a:solidFill>
        </p:spPr>
        <p:txBody>
          <a:bodyPr wrap="square">
            <a:spAutoFit/>
          </a:bodyPr>
          <a:lstStyle>
            <a:defPPr>
              <a:defRPr lang="ja-JP"/>
            </a:defPPr>
            <a:lvl1pPr>
              <a:defRPr sz="2400" b="0" i="0">
                <a:effectLst/>
                <a:latin typeface="Söhne Mono"/>
              </a:defRPr>
            </a:lvl1pPr>
          </a:lstStyle>
          <a:p>
            <a:pPr algn="ctr"/>
            <a:r>
              <a:rPr lang="en-US" altLang="ja-JP" dirty="0"/>
              <a:t>[</a:t>
            </a:r>
            <a:r>
              <a:rPr lang="en-US" altLang="ja-JP" dirty="0">
                <a:solidFill>
                  <a:srgbClr val="C00000"/>
                </a:solidFill>
              </a:rPr>
              <a:t>3</a:t>
            </a:r>
            <a:r>
              <a:rPr lang="en-US" altLang="ja-JP" dirty="0"/>
              <a:t>]</a:t>
            </a:r>
            <a:endParaRPr lang="ja-JP" altLang="en-US" dirty="0"/>
          </a:p>
        </p:txBody>
      </p:sp>
      <p:sp>
        <p:nvSpPr>
          <p:cNvPr id="5" name="テキスト ボックス 4">
            <a:extLst>
              <a:ext uri="{FF2B5EF4-FFF2-40B4-BE49-F238E27FC236}">
                <a16:creationId xmlns:a16="http://schemas.microsoft.com/office/drawing/2014/main" id="{F0F271F4-ACA9-DDE1-7289-D6415A3515A9}"/>
              </a:ext>
            </a:extLst>
          </p:cNvPr>
          <p:cNvSpPr txBox="1"/>
          <p:nvPr/>
        </p:nvSpPr>
        <p:spPr>
          <a:xfrm>
            <a:off x="1559841" y="96201"/>
            <a:ext cx="1131805" cy="400110"/>
          </a:xfrm>
          <a:prstGeom prst="rect">
            <a:avLst/>
          </a:prstGeom>
          <a:solidFill>
            <a:schemeClr val="bg1"/>
          </a:solidFill>
          <a:ln>
            <a:solidFill>
              <a:srgbClr val="FF0000"/>
            </a:solidFill>
          </a:ln>
        </p:spPr>
        <p:txBody>
          <a:bodyPr wrap="square" rtlCol="0">
            <a:spAutoFit/>
          </a:bodyPr>
          <a:lstStyle/>
          <a:p>
            <a:pPr algn="ctr"/>
            <a:r>
              <a:rPr kumimoji="1" lang="ja-JP" altLang="en-US" sz="2000" b="1" dirty="0"/>
              <a:t>リスト</a:t>
            </a:r>
          </a:p>
        </p:txBody>
      </p:sp>
      <p:sp>
        <p:nvSpPr>
          <p:cNvPr id="21" name="テキスト ボックス 20">
            <a:extLst>
              <a:ext uri="{FF2B5EF4-FFF2-40B4-BE49-F238E27FC236}">
                <a16:creationId xmlns:a16="http://schemas.microsoft.com/office/drawing/2014/main" id="{7AD7E60F-0259-2AE2-308E-769DC3917088}"/>
              </a:ext>
            </a:extLst>
          </p:cNvPr>
          <p:cNvSpPr txBox="1"/>
          <p:nvPr/>
        </p:nvSpPr>
        <p:spPr>
          <a:xfrm>
            <a:off x="608447" y="2122967"/>
            <a:ext cx="1797046" cy="461665"/>
          </a:xfrm>
          <a:prstGeom prst="rect">
            <a:avLst/>
          </a:prstGeom>
          <a:noFill/>
        </p:spPr>
        <p:txBody>
          <a:bodyPr wrap="square">
            <a:spAutoFit/>
          </a:bodyPr>
          <a:lstStyle/>
          <a:p>
            <a:r>
              <a:rPr lang="ja-JP" altLang="en-US" sz="2400" b="1" i="0" dirty="0">
                <a:solidFill>
                  <a:srgbClr val="212121"/>
                </a:solidFill>
                <a:effectLst/>
                <a:latin typeface="Roboto" panose="02000000000000000000" pitchFamily="2" charset="0"/>
              </a:rPr>
              <a:t>コード</a:t>
            </a:r>
            <a:r>
              <a:rPr lang="en-US" altLang="ja-JP" sz="2400" b="1" i="0" dirty="0">
                <a:solidFill>
                  <a:srgbClr val="212121"/>
                </a:solidFill>
                <a:effectLst/>
                <a:latin typeface="Roboto" panose="02000000000000000000" pitchFamily="2" charset="0"/>
              </a:rPr>
              <a:t>04</a:t>
            </a:r>
            <a:endParaRPr lang="ja-JP" altLang="en-US" sz="2400" dirty="0"/>
          </a:p>
        </p:txBody>
      </p:sp>
      <p:sp>
        <p:nvSpPr>
          <p:cNvPr id="2" name="スライド番号プレースホルダー 1">
            <a:extLst>
              <a:ext uri="{FF2B5EF4-FFF2-40B4-BE49-F238E27FC236}">
                <a16:creationId xmlns:a16="http://schemas.microsoft.com/office/drawing/2014/main" id="{B3616D2C-4331-FEFC-020C-4DDCEABB5D6D}"/>
              </a:ext>
            </a:extLst>
          </p:cNvPr>
          <p:cNvSpPr>
            <a:spLocks noGrp="1"/>
          </p:cNvSpPr>
          <p:nvPr>
            <p:ph type="sldNum" sz="quarter" idx="12"/>
          </p:nvPr>
        </p:nvSpPr>
        <p:spPr/>
        <p:txBody>
          <a:bodyPr/>
          <a:lstStyle/>
          <a:p>
            <a:fld id="{CBDFE4F4-5846-42D0-ABC5-9F6A57528B1E}" type="slidenum">
              <a:rPr kumimoji="1" lang="ja-JP" altLang="en-US" smtClean="0"/>
              <a:t>18</a:t>
            </a:fld>
            <a:endParaRPr kumimoji="1" lang="ja-JP" altLang="en-US"/>
          </a:p>
        </p:txBody>
      </p:sp>
      <p:sp>
        <p:nvSpPr>
          <p:cNvPr id="6" name="テキスト ボックス 5">
            <a:extLst>
              <a:ext uri="{FF2B5EF4-FFF2-40B4-BE49-F238E27FC236}">
                <a16:creationId xmlns:a16="http://schemas.microsoft.com/office/drawing/2014/main" id="{0CE8E114-F992-EB82-4C74-99BAC311FB71}"/>
              </a:ext>
            </a:extLst>
          </p:cNvPr>
          <p:cNvSpPr txBox="1"/>
          <p:nvPr/>
        </p:nvSpPr>
        <p:spPr>
          <a:xfrm>
            <a:off x="506599" y="3318835"/>
            <a:ext cx="2053738" cy="369332"/>
          </a:xfrm>
          <a:prstGeom prst="rect">
            <a:avLst/>
          </a:prstGeom>
          <a:solidFill>
            <a:schemeClr val="bg1"/>
          </a:solidFill>
        </p:spPr>
        <p:txBody>
          <a:bodyPr wrap="square">
            <a:spAutoFit/>
          </a:bodyPr>
          <a:lstStyle>
            <a:defPPr>
              <a:defRPr lang="ja-JP"/>
            </a:defPPr>
            <a:lvl1pPr>
              <a:defRPr sz="2400" b="0" i="0">
                <a:effectLst/>
                <a:latin typeface="Söhne Mono"/>
              </a:defRPr>
            </a:lvl1pPr>
          </a:lstStyle>
          <a:p>
            <a:r>
              <a:rPr lang="ja-JP" altLang="en-US" sz="1800" b="1" dirty="0">
                <a:latin typeface="Söhne"/>
              </a:rPr>
              <a:t>インデックス番号</a:t>
            </a:r>
            <a:endParaRPr lang="ja-JP" altLang="en-US" sz="1800" dirty="0"/>
          </a:p>
        </p:txBody>
      </p:sp>
      <p:sp>
        <p:nvSpPr>
          <p:cNvPr id="16" name="テキスト ボックス 15">
            <a:extLst>
              <a:ext uri="{FF2B5EF4-FFF2-40B4-BE49-F238E27FC236}">
                <a16:creationId xmlns:a16="http://schemas.microsoft.com/office/drawing/2014/main" id="{E4AF604C-513F-684A-9EB3-66BC3E3279EF}"/>
              </a:ext>
            </a:extLst>
          </p:cNvPr>
          <p:cNvSpPr txBox="1"/>
          <p:nvPr/>
        </p:nvSpPr>
        <p:spPr>
          <a:xfrm>
            <a:off x="136732" y="740338"/>
            <a:ext cx="8804068" cy="707886"/>
          </a:xfrm>
          <a:prstGeom prst="rect">
            <a:avLst/>
          </a:prstGeom>
          <a:solidFill>
            <a:schemeClr val="bg1"/>
          </a:solidFill>
        </p:spPr>
        <p:txBody>
          <a:bodyPr wrap="square">
            <a:spAutoFit/>
          </a:bodyPr>
          <a:lstStyle>
            <a:defPPr>
              <a:defRPr lang="ja-JP"/>
            </a:defPPr>
            <a:lvl1pPr>
              <a:defRPr b="1" i="0">
                <a:effectLst/>
                <a:latin typeface="Söhne"/>
              </a:defRPr>
            </a:lvl1pPr>
          </a:lstStyle>
          <a:p>
            <a:pPr algn="just"/>
            <a:r>
              <a:rPr lang="ja-JP" altLang="en-US" sz="2000" b="0" dirty="0"/>
              <a:t>リストとは、</a:t>
            </a:r>
            <a:r>
              <a:rPr lang="ja-JP" altLang="ja-JP" sz="2000" dirty="0">
                <a:solidFill>
                  <a:srgbClr val="FF0000"/>
                </a:solidFill>
              </a:rPr>
              <a:t>順序</a:t>
            </a:r>
            <a:r>
              <a:rPr lang="ja-JP" altLang="ja-JP" sz="2000" b="0" dirty="0"/>
              <a:t>が付けられた要素の集まりです</a:t>
            </a:r>
            <a:r>
              <a:rPr lang="ja-JP" altLang="en-US" sz="2000" b="0" dirty="0"/>
              <a:t>。</a:t>
            </a:r>
            <a:endParaRPr lang="en-US" altLang="ja-JP" sz="2000" b="0" dirty="0"/>
          </a:p>
          <a:p>
            <a:pPr algn="just"/>
            <a:r>
              <a:rPr lang="ja-JP" altLang="ja-JP" sz="2000" b="0" dirty="0"/>
              <a:t>インデックスによって位置を指定して、リストの要素にアクセスできます。</a:t>
            </a:r>
          </a:p>
        </p:txBody>
      </p:sp>
      <p:sp>
        <p:nvSpPr>
          <p:cNvPr id="17" name="対角する 2 つの角を切り取った四角形 9">
            <a:extLst>
              <a:ext uri="{FF2B5EF4-FFF2-40B4-BE49-F238E27FC236}">
                <a16:creationId xmlns:a16="http://schemas.microsoft.com/office/drawing/2014/main" id="{2CF2BEC2-A77F-7626-C5D0-338D5A95E667}"/>
              </a:ext>
            </a:extLst>
          </p:cNvPr>
          <p:cNvSpPr/>
          <p:nvPr/>
        </p:nvSpPr>
        <p:spPr>
          <a:xfrm>
            <a:off x="9748053" y="13079"/>
            <a:ext cx="2443947" cy="2340720"/>
          </a:xfrm>
          <a:prstGeom prst="snip2DiagRect">
            <a:avLst/>
          </a:prstGeom>
          <a:solidFill>
            <a:schemeClr val="bg1"/>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2400" b="1" dirty="0">
                <a:solidFill>
                  <a:schemeClr val="tx1"/>
                </a:solidFill>
              </a:rPr>
              <a:t>STEP0</a:t>
            </a:r>
            <a:endParaRPr kumimoji="1" lang="en" altLang="ja-JP" sz="2400" b="1" dirty="0">
              <a:solidFill>
                <a:schemeClr val="tx1"/>
              </a:solidFill>
            </a:endParaRPr>
          </a:p>
          <a:p>
            <a:pPr algn="just">
              <a:defRPr/>
            </a:pPr>
            <a:r>
              <a:rPr lang="en-US" altLang="ja-JP" sz="2400" u="none" dirty="0">
                <a:solidFill>
                  <a:schemeClr val="tx1"/>
                </a:solidFill>
              </a:rPr>
              <a:t>Python</a:t>
            </a:r>
            <a:r>
              <a:rPr lang="ja-JP" altLang="en-US" sz="2400" u="none" dirty="0">
                <a:solidFill>
                  <a:schemeClr val="tx1"/>
                </a:solidFill>
              </a:rPr>
              <a:t>基礎</a:t>
            </a:r>
            <a:endParaRPr lang="en-US" altLang="ja-JP" sz="2400" u="none" dirty="0">
              <a:solidFill>
                <a:schemeClr val="tx1"/>
              </a:solidFill>
            </a:endParaRPr>
          </a:p>
          <a:p>
            <a:pPr>
              <a:defRPr/>
            </a:pPr>
            <a:r>
              <a:rPr lang="ja-JP" altLang="en-US" sz="2400" u="sng" dirty="0">
                <a:solidFill>
                  <a:schemeClr val="tx1"/>
                </a:solidFill>
              </a:rPr>
              <a:t>変数、リスト</a:t>
            </a:r>
            <a:endParaRPr lang="en-US" altLang="ja-JP" sz="2400" u="sng" dirty="0">
              <a:solidFill>
                <a:schemeClr val="tx1"/>
              </a:solidFill>
            </a:endParaRPr>
          </a:p>
          <a:p>
            <a:pPr>
              <a:defRPr/>
            </a:pPr>
            <a:r>
              <a:rPr lang="ja-JP" altLang="en-US" sz="2400" u="sng" dirty="0">
                <a:solidFill>
                  <a:schemeClr val="tx1"/>
                </a:solidFill>
              </a:rPr>
              <a:t>データの型</a:t>
            </a:r>
            <a:endParaRPr lang="en-US" altLang="ja-JP" sz="2400" u="sng" dirty="0">
              <a:solidFill>
                <a:schemeClr val="tx1"/>
              </a:solidFill>
            </a:endParaRPr>
          </a:p>
          <a:p>
            <a:pPr>
              <a:defRPr/>
            </a:pPr>
            <a:r>
              <a:rPr lang="ja-JP" altLang="en-US" sz="2400" u="sng" dirty="0">
                <a:solidFill>
                  <a:schemeClr val="tx1"/>
                </a:solidFill>
              </a:rPr>
              <a:t>ライブラリ</a:t>
            </a:r>
          </a:p>
          <a:p>
            <a:pPr algn="ctr"/>
            <a:endParaRPr kumimoji="1" lang="ja-JP" altLang="en-US" sz="2400" dirty="0">
              <a:solidFill>
                <a:schemeClr val="tx1"/>
              </a:solidFill>
            </a:endParaRPr>
          </a:p>
        </p:txBody>
      </p:sp>
    </p:spTree>
    <p:extLst>
      <p:ext uri="{BB962C8B-B14F-4D97-AF65-F5344CB8AC3E}">
        <p14:creationId xmlns:p14="http://schemas.microsoft.com/office/powerpoint/2010/main" val="849542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042D358-BB17-CB16-DE5F-955C53426686}"/>
              </a:ext>
            </a:extLst>
          </p:cNvPr>
          <p:cNvSpPr txBox="1"/>
          <p:nvPr/>
        </p:nvSpPr>
        <p:spPr>
          <a:xfrm>
            <a:off x="1709158" y="126979"/>
            <a:ext cx="3096782" cy="369332"/>
          </a:xfrm>
          <a:prstGeom prst="rect">
            <a:avLst/>
          </a:prstGeom>
          <a:solidFill>
            <a:schemeClr val="accent4">
              <a:lumMod val="20000"/>
              <a:lumOff val="80000"/>
            </a:schemeClr>
          </a:solidFill>
        </p:spPr>
        <p:txBody>
          <a:bodyPr wrap="square" rtlCol="0">
            <a:spAutoFit/>
          </a:bodyPr>
          <a:lstStyle>
            <a:defPPr>
              <a:defRPr lang="ja-JP"/>
            </a:defPPr>
            <a:lvl1pPr marL="342900" indent="-342900">
              <a:buAutoNum type="arabicPeriod"/>
              <a:defRPr/>
            </a:lvl1pPr>
          </a:lstStyle>
          <a:p>
            <a:pPr marL="0" indent="0">
              <a:buNone/>
            </a:pPr>
            <a:r>
              <a:rPr lang="ja-JP" altLang="en-US" b="1" dirty="0"/>
              <a:t>リストの基本概念と操作</a:t>
            </a:r>
          </a:p>
        </p:txBody>
      </p:sp>
      <p:sp>
        <p:nvSpPr>
          <p:cNvPr id="4" name="テキスト ボックス 3">
            <a:extLst>
              <a:ext uri="{FF2B5EF4-FFF2-40B4-BE49-F238E27FC236}">
                <a16:creationId xmlns:a16="http://schemas.microsoft.com/office/drawing/2014/main" id="{D622244C-D605-B5A0-FFB3-293B0C659ABE}"/>
              </a:ext>
            </a:extLst>
          </p:cNvPr>
          <p:cNvSpPr txBox="1"/>
          <p:nvPr/>
        </p:nvSpPr>
        <p:spPr>
          <a:xfrm>
            <a:off x="136732" y="123911"/>
            <a:ext cx="1572426" cy="369332"/>
          </a:xfrm>
          <a:prstGeom prst="rect">
            <a:avLst/>
          </a:prstGeom>
          <a:solidFill>
            <a:schemeClr val="accent4">
              <a:lumMod val="20000"/>
              <a:lumOff val="80000"/>
            </a:schemeClr>
          </a:solidFill>
        </p:spPr>
        <p:txBody>
          <a:bodyPr wrap="square" rtlCol="0">
            <a:spAutoFit/>
          </a:bodyPr>
          <a:lstStyle/>
          <a:p>
            <a:r>
              <a:rPr kumimoji="1" lang="en-US" altLang="ja-JP" b="1" dirty="0"/>
              <a:t>Python</a:t>
            </a:r>
            <a:r>
              <a:rPr kumimoji="1" lang="ja-JP" altLang="en-US" b="1" dirty="0"/>
              <a:t>基礎</a:t>
            </a:r>
          </a:p>
        </p:txBody>
      </p:sp>
      <p:sp>
        <p:nvSpPr>
          <p:cNvPr id="8" name="テキスト ボックス 7">
            <a:extLst>
              <a:ext uri="{FF2B5EF4-FFF2-40B4-BE49-F238E27FC236}">
                <a16:creationId xmlns:a16="http://schemas.microsoft.com/office/drawing/2014/main" id="{3433052B-60CD-DC81-0587-CD1F18D1E7B7}"/>
              </a:ext>
            </a:extLst>
          </p:cNvPr>
          <p:cNvSpPr txBox="1"/>
          <p:nvPr/>
        </p:nvSpPr>
        <p:spPr>
          <a:xfrm>
            <a:off x="444140" y="1182043"/>
            <a:ext cx="8928574" cy="461665"/>
          </a:xfrm>
          <a:prstGeom prst="rect">
            <a:avLst/>
          </a:prstGeom>
          <a:solidFill>
            <a:schemeClr val="bg1"/>
          </a:solidFill>
        </p:spPr>
        <p:txBody>
          <a:bodyPr wrap="square">
            <a:spAutoFit/>
          </a:bodyPr>
          <a:lstStyle/>
          <a:p>
            <a:r>
              <a:rPr lang="en" altLang="ja-JP" sz="2400" b="0" dirty="0">
                <a:solidFill>
                  <a:srgbClr val="000000"/>
                </a:solidFill>
                <a:effectLst/>
                <a:latin typeface="Courier New" panose="02070309020205020404" pitchFamily="49" charset="0"/>
              </a:rPr>
              <a:t>fruits = [</a:t>
            </a:r>
            <a:r>
              <a:rPr lang="en" altLang="ja-JP" sz="2400" b="0" dirty="0">
                <a:solidFill>
                  <a:srgbClr val="A31515"/>
                </a:solidFill>
                <a:effectLst/>
                <a:latin typeface="Courier New" panose="02070309020205020404" pitchFamily="49" charset="0"/>
              </a:rPr>
              <a:t>'apple'</a:t>
            </a:r>
            <a:r>
              <a:rPr lang="en" altLang="ja-JP" sz="2400" b="0" dirty="0">
                <a:solidFill>
                  <a:srgbClr val="000000"/>
                </a:solidFill>
                <a:effectLst/>
                <a:latin typeface="Courier New" panose="02070309020205020404" pitchFamily="49" charset="0"/>
              </a:rPr>
              <a:t>, </a:t>
            </a:r>
            <a:r>
              <a:rPr lang="en" altLang="ja-JP" sz="2400" b="0" dirty="0">
                <a:solidFill>
                  <a:srgbClr val="A31515"/>
                </a:solidFill>
                <a:effectLst/>
                <a:latin typeface="Courier New" panose="02070309020205020404" pitchFamily="49" charset="0"/>
              </a:rPr>
              <a:t>'banana'</a:t>
            </a:r>
            <a:r>
              <a:rPr lang="en" altLang="ja-JP" sz="2400" b="0" dirty="0">
                <a:solidFill>
                  <a:srgbClr val="000000"/>
                </a:solidFill>
                <a:effectLst/>
                <a:latin typeface="Courier New" panose="02070309020205020404" pitchFamily="49" charset="0"/>
              </a:rPr>
              <a:t>, </a:t>
            </a:r>
            <a:r>
              <a:rPr lang="en" altLang="ja-JP" sz="2400" b="0" dirty="0">
                <a:solidFill>
                  <a:srgbClr val="A31515"/>
                </a:solidFill>
                <a:effectLst/>
                <a:latin typeface="Courier New" panose="02070309020205020404" pitchFamily="49" charset="0"/>
              </a:rPr>
              <a:t>'cherry’</a:t>
            </a:r>
            <a:r>
              <a:rPr lang="en" altLang="ja-JP" sz="2400" b="0" dirty="0">
                <a:solidFill>
                  <a:srgbClr val="000000"/>
                </a:solidFill>
                <a:effectLst/>
                <a:latin typeface="Courier New" panose="02070309020205020404" pitchFamily="49" charset="0"/>
              </a:rPr>
              <a:t>, </a:t>
            </a:r>
            <a:r>
              <a:rPr lang="en" altLang="ja-JP" sz="2400" b="0" dirty="0">
                <a:solidFill>
                  <a:srgbClr val="A31515"/>
                </a:solidFill>
                <a:effectLst/>
                <a:latin typeface="Courier New" panose="02070309020205020404" pitchFamily="49" charset="0"/>
              </a:rPr>
              <a:t>'melon'</a:t>
            </a:r>
            <a:r>
              <a:rPr lang="en" altLang="ja-JP" sz="2400" b="0" dirty="0">
                <a:solidFill>
                  <a:srgbClr val="000000"/>
                </a:solidFill>
                <a:effectLst/>
                <a:latin typeface="Courier New" panose="02070309020205020404" pitchFamily="49" charset="0"/>
              </a:rPr>
              <a:t>]</a:t>
            </a:r>
          </a:p>
        </p:txBody>
      </p:sp>
      <p:sp>
        <p:nvSpPr>
          <p:cNvPr id="10" name="テキスト ボックス 9">
            <a:extLst>
              <a:ext uri="{FF2B5EF4-FFF2-40B4-BE49-F238E27FC236}">
                <a16:creationId xmlns:a16="http://schemas.microsoft.com/office/drawing/2014/main" id="{DFD3DC79-6D2D-F018-4A23-99FC88D88156}"/>
              </a:ext>
            </a:extLst>
          </p:cNvPr>
          <p:cNvSpPr txBox="1"/>
          <p:nvPr/>
        </p:nvSpPr>
        <p:spPr>
          <a:xfrm>
            <a:off x="395074" y="3472542"/>
            <a:ext cx="3175359" cy="461665"/>
          </a:xfrm>
          <a:prstGeom prst="rect">
            <a:avLst/>
          </a:prstGeom>
          <a:solidFill>
            <a:schemeClr val="bg1"/>
          </a:solidFill>
        </p:spPr>
        <p:txBody>
          <a:bodyPr wrap="square">
            <a:spAutoFit/>
          </a:bodyPr>
          <a:lstStyle>
            <a:defPPr>
              <a:defRPr lang="ja-JP"/>
            </a:defPPr>
            <a:lvl1pPr>
              <a:defRPr sz="2400" b="0" i="0">
                <a:effectLst/>
                <a:latin typeface="Söhne Mono"/>
              </a:defRPr>
            </a:lvl1pPr>
          </a:lstStyle>
          <a:p>
            <a:r>
              <a:rPr lang="en" altLang="ja-JP" b="0" dirty="0">
                <a:effectLst/>
                <a:latin typeface="Courier New" panose="02070309020205020404" pitchFamily="49" charset="0"/>
              </a:rPr>
              <a:t>print(fruits[</a:t>
            </a:r>
            <a:r>
              <a:rPr lang="en" altLang="ja-JP" b="1" dirty="0">
                <a:solidFill>
                  <a:srgbClr val="FF0000"/>
                </a:solidFill>
                <a:effectLst/>
                <a:latin typeface="Courier New" panose="02070309020205020404" pitchFamily="49" charset="0"/>
              </a:rPr>
              <a:t>0</a:t>
            </a:r>
            <a:r>
              <a:rPr lang="en" altLang="ja-JP" b="0" dirty="0">
                <a:effectLst/>
                <a:latin typeface="Courier New" panose="02070309020205020404" pitchFamily="49" charset="0"/>
              </a:rPr>
              <a:t>])</a:t>
            </a:r>
          </a:p>
        </p:txBody>
      </p:sp>
      <p:sp>
        <p:nvSpPr>
          <p:cNvPr id="11" name="テキスト ボックス 10">
            <a:extLst>
              <a:ext uri="{FF2B5EF4-FFF2-40B4-BE49-F238E27FC236}">
                <a16:creationId xmlns:a16="http://schemas.microsoft.com/office/drawing/2014/main" id="{8486E9E6-DA95-3085-B295-EED6CC71AC99}"/>
              </a:ext>
            </a:extLst>
          </p:cNvPr>
          <p:cNvSpPr txBox="1"/>
          <p:nvPr/>
        </p:nvSpPr>
        <p:spPr>
          <a:xfrm>
            <a:off x="2457865" y="1876674"/>
            <a:ext cx="1197835" cy="461665"/>
          </a:xfrm>
          <a:prstGeom prst="rect">
            <a:avLst/>
          </a:prstGeom>
          <a:noFill/>
        </p:spPr>
        <p:txBody>
          <a:bodyPr wrap="square">
            <a:spAutoFit/>
          </a:bodyPr>
          <a:lstStyle>
            <a:defPPr>
              <a:defRPr lang="ja-JP"/>
            </a:defPPr>
            <a:lvl1pPr>
              <a:defRPr sz="2400" b="0" i="0">
                <a:effectLst/>
                <a:latin typeface="Söhne Mono"/>
              </a:defRPr>
            </a:lvl1pPr>
          </a:lstStyle>
          <a:p>
            <a:r>
              <a:rPr lang="en-US" altLang="ja-JP" dirty="0"/>
              <a:t>[</a:t>
            </a:r>
            <a:r>
              <a:rPr lang="en-US" altLang="ja-JP" dirty="0">
                <a:solidFill>
                  <a:srgbClr val="C00000"/>
                </a:solidFill>
              </a:rPr>
              <a:t>0</a:t>
            </a:r>
            <a:r>
              <a:rPr lang="en-US" altLang="ja-JP" dirty="0"/>
              <a:t>]</a:t>
            </a:r>
            <a:endParaRPr lang="ja-JP" altLang="en-US" dirty="0"/>
          </a:p>
        </p:txBody>
      </p:sp>
      <p:sp>
        <p:nvSpPr>
          <p:cNvPr id="13" name="テキスト ボックス 12">
            <a:extLst>
              <a:ext uri="{FF2B5EF4-FFF2-40B4-BE49-F238E27FC236}">
                <a16:creationId xmlns:a16="http://schemas.microsoft.com/office/drawing/2014/main" id="{DDABC84C-F25A-5775-0322-22BFAFA79B8C}"/>
              </a:ext>
            </a:extLst>
          </p:cNvPr>
          <p:cNvSpPr txBox="1"/>
          <p:nvPr/>
        </p:nvSpPr>
        <p:spPr>
          <a:xfrm>
            <a:off x="4271295" y="1881340"/>
            <a:ext cx="1197835" cy="461665"/>
          </a:xfrm>
          <a:prstGeom prst="rect">
            <a:avLst/>
          </a:prstGeom>
          <a:noFill/>
        </p:spPr>
        <p:txBody>
          <a:bodyPr wrap="square">
            <a:spAutoFit/>
          </a:bodyPr>
          <a:lstStyle>
            <a:defPPr>
              <a:defRPr lang="ja-JP"/>
            </a:defPPr>
            <a:lvl1pPr>
              <a:defRPr sz="2400" b="0" i="0">
                <a:effectLst/>
                <a:latin typeface="Söhne Mono"/>
              </a:defRPr>
            </a:lvl1pPr>
          </a:lstStyle>
          <a:p>
            <a:r>
              <a:rPr lang="en-US" altLang="ja-JP" dirty="0"/>
              <a:t>[</a:t>
            </a:r>
            <a:r>
              <a:rPr lang="en-US" altLang="ja-JP" dirty="0">
                <a:solidFill>
                  <a:srgbClr val="C00000"/>
                </a:solidFill>
              </a:rPr>
              <a:t>1</a:t>
            </a:r>
            <a:r>
              <a:rPr lang="en-US" altLang="ja-JP" dirty="0"/>
              <a:t>]</a:t>
            </a:r>
            <a:endParaRPr lang="ja-JP" altLang="en-US" dirty="0"/>
          </a:p>
        </p:txBody>
      </p:sp>
      <p:sp>
        <p:nvSpPr>
          <p:cNvPr id="14" name="テキスト ボックス 13">
            <a:extLst>
              <a:ext uri="{FF2B5EF4-FFF2-40B4-BE49-F238E27FC236}">
                <a16:creationId xmlns:a16="http://schemas.microsoft.com/office/drawing/2014/main" id="{4AA2CD27-A414-DB1D-41E6-5433160D7CBD}"/>
              </a:ext>
            </a:extLst>
          </p:cNvPr>
          <p:cNvSpPr txBox="1"/>
          <p:nvPr/>
        </p:nvSpPr>
        <p:spPr>
          <a:xfrm>
            <a:off x="6041417" y="1876671"/>
            <a:ext cx="1197834" cy="461665"/>
          </a:xfrm>
          <a:prstGeom prst="rect">
            <a:avLst/>
          </a:prstGeom>
          <a:noFill/>
        </p:spPr>
        <p:txBody>
          <a:bodyPr wrap="square">
            <a:spAutoFit/>
          </a:bodyPr>
          <a:lstStyle>
            <a:defPPr>
              <a:defRPr lang="ja-JP"/>
            </a:defPPr>
            <a:lvl1pPr>
              <a:defRPr sz="2400" b="0" i="0">
                <a:effectLst/>
                <a:latin typeface="Söhne Mono"/>
              </a:defRPr>
            </a:lvl1pPr>
          </a:lstStyle>
          <a:p>
            <a:r>
              <a:rPr lang="en-US" altLang="ja-JP" dirty="0"/>
              <a:t>[</a:t>
            </a:r>
            <a:r>
              <a:rPr lang="en-US" altLang="ja-JP" dirty="0">
                <a:solidFill>
                  <a:srgbClr val="C00000"/>
                </a:solidFill>
              </a:rPr>
              <a:t>2</a:t>
            </a:r>
            <a:r>
              <a:rPr lang="en-US" altLang="ja-JP" dirty="0"/>
              <a:t>]</a:t>
            </a:r>
            <a:endParaRPr lang="ja-JP" altLang="en-US" dirty="0"/>
          </a:p>
        </p:txBody>
      </p:sp>
      <p:sp>
        <p:nvSpPr>
          <p:cNvPr id="15" name="テキスト ボックス 14">
            <a:extLst>
              <a:ext uri="{FF2B5EF4-FFF2-40B4-BE49-F238E27FC236}">
                <a16:creationId xmlns:a16="http://schemas.microsoft.com/office/drawing/2014/main" id="{2715C289-A3C4-738B-0AC5-C4B32B93DF42}"/>
              </a:ext>
            </a:extLst>
          </p:cNvPr>
          <p:cNvSpPr txBox="1"/>
          <p:nvPr/>
        </p:nvSpPr>
        <p:spPr>
          <a:xfrm>
            <a:off x="7894057" y="1876672"/>
            <a:ext cx="1197834" cy="461665"/>
          </a:xfrm>
          <a:prstGeom prst="rect">
            <a:avLst/>
          </a:prstGeom>
          <a:noFill/>
        </p:spPr>
        <p:txBody>
          <a:bodyPr wrap="square">
            <a:spAutoFit/>
          </a:bodyPr>
          <a:lstStyle>
            <a:defPPr>
              <a:defRPr lang="ja-JP"/>
            </a:defPPr>
            <a:lvl1pPr>
              <a:defRPr sz="2400" b="0" i="0">
                <a:effectLst/>
                <a:latin typeface="Söhne Mono"/>
              </a:defRPr>
            </a:lvl1pPr>
          </a:lstStyle>
          <a:p>
            <a:r>
              <a:rPr lang="en-US" altLang="ja-JP" dirty="0"/>
              <a:t>[</a:t>
            </a:r>
            <a:r>
              <a:rPr lang="en-US" altLang="ja-JP" dirty="0">
                <a:solidFill>
                  <a:srgbClr val="C00000"/>
                </a:solidFill>
              </a:rPr>
              <a:t>3</a:t>
            </a:r>
            <a:r>
              <a:rPr lang="en-US" altLang="ja-JP" dirty="0"/>
              <a:t>]</a:t>
            </a:r>
            <a:endParaRPr lang="ja-JP" altLang="en-US" dirty="0"/>
          </a:p>
        </p:txBody>
      </p:sp>
      <p:sp>
        <p:nvSpPr>
          <p:cNvPr id="12" name="テキスト ボックス 11">
            <a:extLst>
              <a:ext uri="{FF2B5EF4-FFF2-40B4-BE49-F238E27FC236}">
                <a16:creationId xmlns:a16="http://schemas.microsoft.com/office/drawing/2014/main" id="{CF492A7A-A2D6-8681-B2A0-A5F5B1E1106F}"/>
              </a:ext>
            </a:extLst>
          </p:cNvPr>
          <p:cNvSpPr txBox="1"/>
          <p:nvPr/>
        </p:nvSpPr>
        <p:spPr>
          <a:xfrm>
            <a:off x="395074" y="3077208"/>
            <a:ext cx="5328393" cy="369332"/>
          </a:xfrm>
          <a:prstGeom prst="rect">
            <a:avLst/>
          </a:prstGeom>
          <a:solidFill>
            <a:schemeClr val="bg1"/>
          </a:solidFill>
        </p:spPr>
        <p:txBody>
          <a:bodyPr wrap="square">
            <a:spAutoFit/>
          </a:bodyPr>
          <a:lstStyle>
            <a:defPPr>
              <a:defRPr lang="ja-JP"/>
            </a:defPPr>
            <a:lvl1pPr>
              <a:defRPr sz="2400" b="0" i="0">
                <a:effectLst/>
                <a:latin typeface="Söhne Mono"/>
              </a:defRPr>
            </a:lvl1pPr>
          </a:lstStyle>
          <a:p>
            <a:r>
              <a:rPr lang="ja-JP" altLang="en-US" sz="1800" b="1" i="0" u="sng" dirty="0">
                <a:effectLst/>
                <a:latin typeface="Söhne"/>
              </a:rPr>
              <a:t>インデックス番号を使用して要素にアクセスする</a:t>
            </a:r>
            <a:endParaRPr lang="ja-JP" altLang="en-US" sz="1800" u="sng" dirty="0"/>
          </a:p>
        </p:txBody>
      </p:sp>
      <p:sp>
        <p:nvSpPr>
          <p:cNvPr id="5" name="テキスト ボックス 4">
            <a:extLst>
              <a:ext uri="{FF2B5EF4-FFF2-40B4-BE49-F238E27FC236}">
                <a16:creationId xmlns:a16="http://schemas.microsoft.com/office/drawing/2014/main" id="{880C27E0-9A78-E191-79F9-07FC8898AF22}"/>
              </a:ext>
            </a:extLst>
          </p:cNvPr>
          <p:cNvSpPr txBox="1"/>
          <p:nvPr/>
        </p:nvSpPr>
        <p:spPr>
          <a:xfrm>
            <a:off x="1559841" y="96201"/>
            <a:ext cx="1131805" cy="400110"/>
          </a:xfrm>
          <a:prstGeom prst="rect">
            <a:avLst/>
          </a:prstGeom>
          <a:solidFill>
            <a:schemeClr val="bg1"/>
          </a:solidFill>
          <a:ln>
            <a:solidFill>
              <a:srgbClr val="FF0000"/>
            </a:solidFill>
          </a:ln>
        </p:spPr>
        <p:txBody>
          <a:bodyPr wrap="square" rtlCol="0">
            <a:spAutoFit/>
          </a:bodyPr>
          <a:lstStyle/>
          <a:p>
            <a:pPr algn="ctr"/>
            <a:r>
              <a:rPr kumimoji="1" lang="ja-JP" altLang="en-US" sz="2000" b="1" dirty="0"/>
              <a:t>リスト</a:t>
            </a:r>
          </a:p>
        </p:txBody>
      </p:sp>
      <p:sp>
        <p:nvSpPr>
          <p:cNvPr id="20" name="テキスト ボックス 19">
            <a:extLst>
              <a:ext uri="{FF2B5EF4-FFF2-40B4-BE49-F238E27FC236}">
                <a16:creationId xmlns:a16="http://schemas.microsoft.com/office/drawing/2014/main" id="{37922341-5FE5-829E-A92D-23AA77C1A6F8}"/>
              </a:ext>
            </a:extLst>
          </p:cNvPr>
          <p:cNvSpPr txBox="1"/>
          <p:nvPr/>
        </p:nvSpPr>
        <p:spPr>
          <a:xfrm>
            <a:off x="395074" y="4382262"/>
            <a:ext cx="5751726" cy="369332"/>
          </a:xfrm>
          <a:prstGeom prst="rect">
            <a:avLst/>
          </a:prstGeom>
          <a:solidFill>
            <a:schemeClr val="bg1"/>
          </a:solidFill>
        </p:spPr>
        <p:txBody>
          <a:bodyPr wrap="square">
            <a:spAutoFit/>
          </a:bodyPr>
          <a:lstStyle>
            <a:defPPr>
              <a:defRPr lang="ja-JP"/>
            </a:defPPr>
            <a:lvl1pPr>
              <a:defRPr sz="2400" b="0" i="0">
                <a:effectLst/>
                <a:latin typeface="Söhne Mono"/>
              </a:defRPr>
            </a:lvl1pPr>
          </a:lstStyle>
          <a:p>
            <a:r>
              <a:rPr lang="ja-JP" altLang="en-US" sz="1800" b="1" i="0" u="sng" dirty="0">
                <a:effectLst/>
                <a:latin typeface="Söhne"/>
              </a:rPr>
              <a:t>範囲を指定して要素にアクセスする</a:t>
            </a:r>
            <a:endParaRPr lang="ja-JP" altLang="en-US" sz="1800" u="sng" dirty="0"/>
          </a:p>
        </p:txBody>
      </p:sp>
      <p:sp>
        <p:nvSpPr>
          <p:cNvPr id="21" name="テキスト ボックス 20">
            <a:extLst>
              <a:ext uri="{FF2B5EF4-FFF2-40B4-BE49-F238E27FC236}">
                <a16:creationId xmlns:a16="http://schemas.microsoft.com/office/drawing/2014/main" id="{2BA2E665-5A71-1263-F1C3-F4E5E29E7D33}"/>
              </a:ext>
            </a:extLst>
          </p:cNvPr>
          <p:cNvSpPr txBox="1"/>
          <p:nvPr/>
        </p:nvSpPr>
        <p:spPr>
          <a:xfrm>
            <a:off x="444140" y="722802"/>
            <a:ext cx="1797046" cy="461665"/>
          </a:xfrm>
          <a:prstGeom prst="rect">
            <a:avLst/>
          </a:prstGeom>
          <a:noFill/>
        </p:spPr>
        <p:txBody>
          <a:bodyPr wrap="square">
            <a:spAutoFit/>
          </a:bodyPr>
          <a:lstStyle/>
          <a:p>
            <a:r>
              <a:rPr lang="ja-JP" altLang="en-US" sz="2400" b="1" i="0">
                <a:solidFill>
                  <a:srgbClr val="212121"/>
                </a:solidFill>
                <a:effectLst/>
                <a:latin typeface="Roboto" panose="02000000000000000000" pitchFamily="2" charset="0"/>
              </a:rPr>
              <a:t>コード</a:t>
            </a:r>
            <a:r>
              <a:rPr lang="en-US" altLang="ja-JP" sz="2400" b="1" i="0" dirty="0">
                <a:solidFill>
                  <a:srgbClr val="212121"/>
                </a:solidFill>
                <a:effectLst/>
                <a:latin typeface="Roboto" panose="02000000000000000000" pitchFamily="2" charset="0"/>
              </a:rPr>
              <a:t>04</a:t>
            </a:r>
            <a:endParaRPr lang="ja-JP" altLang="en-US" sz="2400"/>
          </a:p>
        </p:txBody>
      </p:sp>
      <p:sp>
        <p:nvSpPr>
          <p:cNvPr id="27" name="テキスト ボックス 26">
            <a:extLst>
              <a:ext uri="{FF2B5EF4-FFF2-40B4-BE49-F238E27FC236}">
                <a16:creationId xmlns:a16="http://schemas.microsoft.com/office/drawing/2014/main" id="{59B0C9C3-7540-65C6-BE31-EDA6EB20F82B}"/>
              </a:ext>
            </a:extLst>
          </p:cNvPr>
          <p:cNvSpPr txBox="1"/>
          <p:nvPr/>
        </p:nvSpPr>
        <p:spPr>
          <a:xfrm>
            <a:off x="444140" y="4869929"/>
            <a:ext cx="6096000" cy="461665"/>
          </a:xfrm>
          <a:prstGeom prst="rect">
            <a:avLst/>
          </a:prstGeom>
          <a:solidFill>
            <a:schemeClr val="bg1"/>
          </a:solidFill>
        </p:spPr>
        <p:txBody>
          <a:bodyPr wrap="square">
            <a:spAutoFit/>
          </a:bodyPr>
          <a:lstStyle>
            <a:defPPr>
              <a:defRPr lang="ja-JP"/>
            </a:defPPr>
            <a:lvl1pPr>
              <a:defRPr sz="2400" b="0" i="0">
                <a:solidFill>
                  <a:srgbClr val="795E26"/>
                </a:solidFill>
                <a:effectLst/>
                <a:latin typeface="Courier New" panose="02070309020205020404" pitchFamily="49" charset="0"/>
              </a:defRPr>
            </a:lvl1pPr>
          </a:lstStyle>
          <a:p>
            <a:r>
              <a:rPr lang="en" altLang="ja-JP" dirty="0">
                <a:solidFill>
                  <a:schemeClr val="tx1"/>
                </a:solidFill>
              </a:rPr>
              <a:t>print(fruits[</a:t>
            </a:r>
            <a:r>
              <a:rPr lang="en" altLang="ja-JP" b="1" dirty="0">
                <a:solidFill>
                  <a:srgbClr val="FF0000"/>
                </a:solidFill>
              </a:rPr>
              <a:t>1:3</a:t>
            </a:r>
            <a:r>
              <a:rPr lang="en" altLang="ja-JP" dirty="0">
                <a:solidFill>
                  <a:schemeClr val="tx1"/>
                </a:solidFill>
              </a:rPr>
              <a:t>])</a:t>
            </a:r>
          </a:p>
        </p:txBody>
      </p:sp>
      <p:sp>
        <p:nvSpPr>
          <p:cNvPr id="2" name="スライド番号プレースホルダー 1">
            <a:extLst>
              <a:ext uri="{FF2B5EF4-FFF2-40B4-BE49-F238E27FC236}">
                <a16:creationId xmlns:a16="http://schemas.microsoft.com/office/drawing/2014/main" id="{C2B3C638-BD31-081C-CE29-13F1AA79DBAD}"/>
              </a:ext>
            </a:extLst>
          </p:cNvPr>
          <p:cNvSpPr>
            <a:spLocks noGrp="1"/>
          </p:cNvSpPr>
          <p:nvPr>
            <p:ph type="sldNum" sz="quarter" idx="12"/>
          </p:nvPr>
        </p:nvSpPr>
        <p:spPr/>
        <p:txBody>
          <a:bodyPr/>
          <a:lstStyle/>
          <a:p>
            <a:fld id="{CBDFE4F4-5846-42D0-ABC5-9F6A57528B1E}" type="slidenum">
              <a:rPr kumimoji="1" lang="ja-JP" altLang="en-US" smtClean="0"/>
              <a:t>19</a:t>
            </a:fld>
            <a:endParaRPr kumimoji="1" lang="ja-JP" altLang="en-US"/>
          </a:p>
        </p:txBody>
      </p:sp>
      <p:sp>
        <p:nvSpPr>
          <p:cNvPr id="6" name="テキスト ボックス 5">
            <a:extLst>
              <a:ext uri="{FF2B5EF4-FFF2-40B4-BE49-F238E27FC236}">
                <a16:creationId xmlns:a16="http://schemas.microsoft.com/office/drawing/2014/main" id="{DB058555-DE76-C65B-BE49-8393952E7F8E}"/>
              </a:ext>
            </a:extLst>
          </p:cNvPr>
          <p:cNvSpPr txBox="1"/>
          <p:nvPr/>
        </p:nvSpPr>
        <p:spPr>
          <a:xfrm>
            <a:off x="342292" y="1918670"/>
            <a:ext cx="2053738" cy="369332"/>
          </a:xfrm>
          <a:prstGeom prst="rect">
            <a:avLst/>
          </a:prstGeom>
          <a:solidFill>
            <a:schemeClr val="bg1"/>
          </a:solidFill>
        </p:spPr>
        <p:txBody>
          <a:bodyPr wrap="square">
            <a:spAutoFit/>
          </a:bodyPr>
          <a:lstStyle>
            <a:defPPr>
              <a:defRPr lang="ja-JP"/>
            </a:defPPr>
            <a:lvl1pPr>
              <a:defRPr sz="2400" b="0" i="0">
                <a:effectLst/>
                <a:latin typeface="Söhne Mono"/>
              </a:defRPr>
            </a:lvl1pPr>
          </a:lstStyle>
          <a:p>
            <a:r>
              <a:rPr lang="ja-JP" altLang="en-US" sz="1800" b="1" dirty="0">
                <a:latin typeface="Söhne"/>
              </a:rPr>
              <a:t>インデックス番号</a:t>
            </a:r>
            <a:endParaRPr lang="ja-JP" altLang="en-US" sz="1800" dirty="0"/>
          </a:p>
        </p:txBody>
      </p:sp>
      <p:cxnSp>
        <p:nvCxnSpPr>
          <p:cNvPr id="9" name="直線矢印コネクタ 8">
            <a:extLst>
              <a:ext uri="{FF2B5EF4-FFF2-40B4-BE49-F238E27FC236}">
                <a16:creationId xmlns:a16="http://schemas.microsoft.com/office/drawing/2014/main" id="{90BCF95C-81FB-70F2-D3FE-AF4AABF9AD51}"/>
              </a:ext>
            </a:extLst>
          </p:cNvPr>
          <p:cNvCxnSpPr>
            <a:cxnSpLocks/>
          </p:cNvCxnSpPr>
          <p:nvPr/>
        </p:nvCxnSpPr>
        <p:spPr>
          <a:xfrm>
            <a:off x="2734508" y="1622708"/>
            <a:ext cx="0" cy="2749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736060BC-ABB6-3CA4-1B2F-90043ACF726E}"/>
              </a:ext>
            </a:extLst>
          </p:cNvPr>
          <p:cNvCxnSpPr>
            <a:cxnSpLocks/>
          </p:cNvCxnSpPr>
          <p:nvPr/>
        </p:nvCxnSpPr>
        <p:spPr>
          <a:xfrm>
            <a:off x="4544258" y="1622708"/>
            <a:ext cx="0" cy="2749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B5644166-EDA2-5A60-6DA1-0A455538D51F}"/>
              </a:ext>
            </a:extLst>
          </p:cNvPr>
          <p:cNvCxnSpPr>
            <a:cxnSpLocks/>
          </p:cNvCxnSpPr>
          <p:nvPr/>
        </p:nvCxnSpPr>
        <p:spPr>
          <a:xfrm>
            <a:off x="6315908" y="1622708"/>
            <a:ext cx="0" cy="2749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E6F92462-25DC-55DB-1716-B53E94EADEF4}"/>
              </a:ext>
            </a:extLst>
          </p:cNvPr>
          <p:cNvCxnSpPr>
            <a:cxnSpLocks/>
          </p:cNvCxnSpPr>
          <p:nvPr/>
        </p:nvCxnSpPr>
        <p:spPr>
          <a:xfrm>
            <a:off x="8166139" y="1622708"/>
            <a:ext cx="0" cy="2749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対角する 2 つの角を切り取った四角形 9">
            <a:extLst>
              <a:ext uri="{FF2B5EF4-FFF2-40B4-BE49-F238E27FC236}">
                <a16:creationId xmlns:a16="http://schemas.microsoft.com/office/drawing/2014/main" id="{E5068738-B826-525F-38E4-6959CA20416B}"/>
              </a:ext>
            </a:extLst>
          </p:cNvPr>
          <p:cNvSpPr/>
          <p:nvPr/>
        </p:nvSpPr>
        <p:spPr>
          <a:xfrm>
            <a:off x="9748053" y="13079"/>
            <a:ext cx="2443947" cy="2340720"/>
          </a:xfrm>
          <a:prstGeom prst="snip2DiagRect">
            <a:avLst/>
          </a:prstGeom>
          <a:solidFill>
            <a:schemeClr val="bg1"/>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2400" b="1" dirty="0">
                <a:solidFill>
                  <a:schemeClr val="tx1"/>
                </a:solidFill>
              </a:rPr>
              <a:t>STEP0</a:t>
            </a:r>
            <a:endParaRPr kumimoji="1" lang="en" altLang="ja-JP" sz="2400" b="1" dirty="0">
              <a:solidFill>
                <a:schemeClr val="tx1"/>
              </a:solidFill>
            </a:endParaRPr>
          </a:p>
          <a:p>
            <a:pPr algn="just">
              <a:defRPr/>
            </a:pPr>
            <a:r>
              <a:rPr lang="en-US" altLang="ja-JP" sz="2400" u="none" dirty="0">
                <a:solidFill>
                  <a:schemeClr val="tx1"/>
                </a:solidFill>
              </a:rPr>
              <a:t>Python</a:t>
            </a:r>
            <a:r>
              <a:rPr lang="ja-JP" altLang="en-US" sz="2400" u="none" dirty="0">
                <a:solidFill>
                  <a:schemeClr val="tx1"/>
                </a:solidFill>
              </a:rPr>
              <a:t>基礎</a:t>
            </a:r>
            <a:endParaRPr lang="en-US" altLang="ja-JP" sz="2400" u="none" dirty="0">
              <a:solidFill>
                <a:schemeClr val="tx1"/>
              </a:solidFill>
            </a:endParaRPr>
          </a:p>
          <a:p>
            <a:pPr>
              <a:defRPr/>
            </a:pPr>
            <a:r>
              <a:rPr lang="ja-JP" altLang="en-US" sz="2400" u="sng" dirty="0">
                <a:solidFill>
                  <a:schemeClr val="tx1"/>
                </a:solidFill>
              </a:rPr>
              <a:t>変数、リスト</a:t>
            </a:r>
            <a:endParaRPr lang="en-US" altLang="ja-JP" sz="2400" u="sng" dirty="0">
              <a:solidFill>
                <a:schemeClr val="tx1"/>
              </a:solidFill>
            </a:endParaRPr>
          </a:p>
          <a:p>
            <a:pPr>
              <a:defRPr/>
            </a:pPr>
            <a:r>
              <a:rPr lang="ja-JP" altLang="en-US" sz="2400" u="sng" dirty="0">
                <a:solidFill>
                  <a:schemeClr val="tx1"/>
                </a:solidFill>
              </a:rPr>
              <a:t>データの型</a:t>
            </a:r>
            <a:endParaRPr lang="en-US" altLang="ja-JP" sz="2400" u="sng" dirty="0">
              <a:solidFill>
                <a:schemeClr val="tx1"/>
              </a:solidFill>
            </a:endParaRPr>
          </a:p>
          <a:p>
            <a:pPr>
              <a:defRPr/>
            </a:pPr>
            <a:r>
              <a:rPr lang="ja-JP" altLang="en-US" sz="2400" u="sng" dirty="0">
                <a:solidFill>
                  <a:schemeClr val="tx1"/>
                </a:solidFill>
              </a:rPr>
              <a:t>ライブラリ</a:t>
            </a:r>
          </a:p>
          <a:p>
            <a:pPr algn="ctr"/>
            <a:endParaRPr kumimoji="1" lang="ja-JP" altLang="en-US" sz="2400" dirty="0">
              <a:solidFill>
                <a:schemeClr val="tx1"/>
              </a:solidFill>
            </a:endParaRPr>
          </a:p>
        </p:txBody>
      </p:sp>
    </p:spTree>
    <p:extLst>
      <p:ext uri="{BB962C8B-B14F-4D97-AF65-F5344CB8AC3E}">
        <p14:creationId xmlns:p14="http://schemas.microsoft.com/office/powerpoint/2010/main" val="2777196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AEFBB8C-9BB2-5397-D64A-D94477D51223}"/>
              </a:ext>
            </a:extLst>
          </p:cNvPr>
          <p:cNvSpPr txBox="1"/>
          <p:nvPr/>
        </p:nvSpPr>
        <p:spPr>
          <a:xfrm>
            <a:off x="1396061" y="2176704"/>
            <a:ext cx="4242988" cy="369332"/>
          </a:xfrm>
          <a:prstGeom prst="rect">
            <a:avLst/>
          </a:prstGeom>
          <a:solidFill>
            <a:schemeClr val="accent4">
              <a:lumMod val="20000"/>
              <a:lumOff val="80000"/>
            </a:schemeClr>
          </a:solidFill>
        </p:spPr>
        <p:txBody>
          <a:bodyPr wrap="square" rtlCol="0">
            <a:spAutoFit/>
          </a:bodyPr>
          <a:lstStyle>
            <a:defPPr>
              <a:defRPr lang="ja-JP"/>
            </a:defPPr>
            <a:lvl1pPr marL="342900" indent="-342900">
              <a:buAutoNum type="arabicPeriod"/>
              <a:defRPr/>
            </a:lvl1pPr>
          </a:lstStyle>
          <a:p>
            <a:pPr marL="0" indent="0">
              <a:buNone/>
            </a:pPr>
            <a:r>
              <a:rPr lang="ja-JP" altLang="en-US" b="1"/>
              <a:t>変数とリストの概念</a:t>
            </a:r>
            <a:endParaRPr lang="ja-JP" altLang="en-US" b="1" dirty="0"/>
          </a:p>
        </p:txBody>
      </p:sp>
      <p:sp>
        <p:nvSpPr>
          <p:cNvPr id="3" name="テキスト ボックス 2">
            <a:extLst>
              <a:ext uri="{FF2B5EF4-FFF2-40B4-BE49-F238E27FC236}">
                <a16:creationId xmlns:a16="http://schemas.microsoft.com/office/drawing/2014/main" id="{069B3395-9D39-24E9-9163-0C7948F4148D}"/>
              </a:ext>
            </a:extLst>
          </p:cNvPr>
          <p:cNvSpPr txBox="1"/>
          <p:nvPr/>
        </p:nvSpPr>
        <p:spPr>
          <a:xfrm>
            <a:off x="1396060" y="2689666"/>
            <a:ext cx="4242989" cy="369332"/>
          </a:xfrm>
          <a:prstGeom prst="rect">
            <a:avLst/>
          </a:prstGeom>
          <a:solidFill>
            <a:schemeClr val="accent4">
              <a:lumMod val="20000"/>
              <a:lumOff val="80000"/>
            </a:schemeClr>
          </a:solidFill>
        </p:spPr>
        <p:txBody>
          <a:bodyPr wrap="square" rtlCol="0">
            <a:spAutoFit/>
          </a:bodyPr>
          <a:lstStyle>
            <a:defPPr>
              <a:defRPr lang="ja-JP"/>
            </a:defPPr>
            <a:lvl1pPr marL="342900" indent="-342900">
              <a:buAutoNum type="arabicPeriod"/>
              <a:defRPr/>
            </a:lvl1pPr>
          </a:lstStyle>
          <a:p>
            <a:pPr marL="0" indent="0">
              <a:buNone/>
            </a:pPr>
            <a:r>
              <a:rPr lang="ja-JP" altLang="en-US" b="1"/>
              <a:t>プログラミング基礎：</a:t>
            </a:r>
            <a:r>
              <a:rPr lang="en-US" altLang="ja-JP" b="1" dirty="0"/>
              <a:t>for</a:t>
            </a:r>
            <a:r>
              <a:rPr lang="ja-JP" altLang="en-US" b="1"/>
              <a:t>文と</a:t>
            </a:r>
            <a:r>
              <a:rPr lang="en-US" altLang="ja-JP" b="1" dirty="0"/>
              <a:t>if</a:t>
            </a:r>
            <a:r>
              <a:rPr lang="ja-JP" altLang="en-US" b="1"/>
              <a:t>文</a:t>
            </a:r>
            <a:endParaRPr lang="ja-JP" altLang="en-US" b="1" dirty="0"/>
          </a:p>
        </p:txBody>
      </p:sp>
      <p:sp>
        <p:nvSpPr>
          <p:cNvPr id="4" name="テキスト ボックス 3">
            <a:extLst>
              <a:ext uri="{FF2B5EF4-FFF2-40B4-BE49-F238E27FC236}">
                <a16:creationId xmlns:a16="http://schemas.microsoft.com/office/drawing/2014/main" id="{4350F9E1-71C4-E3DA-E330-8D5F798DF509}"/>
              </a:ext>
            </a:extLst>
          </p:cNvPr>
          <p:cNvSpPr txBox="1"/>
          <p:nvPr/>
        </p:nvSpPr>
        <p:spPr>
          <a:xfrm>
            <a:off x="1396061" y="3202628"/>
            <a:ext cx="4242988" cy="369332"/>
          </a:xfrm>
          <a:prstGeom prst="rect">
            <a:avLst/>
          </a:prstGeom>
          <a:solidFill>
            <a:schemeClr val="accent4">
              <a:lumMod val="20000"/>
              <a:lumOff val="80000"/>
            </a:schemeClr>
          </a:solidFill>
        </p:spPr>
        <p:txBody>
          <a:bodyPr wrap="square" rtlCol="0">
            <a:spAutoFit/>
          </a:bodyPr>
          <a:lstStyle>
            <a:defPPr>
              <a:defRPr lang="ja-JP"/>
            </a:defPPr>
            <a:lvl1pPr marL="342900" indent="-342900">
              <a:buAutoNum type="arabicPeriod"/>
              <a:defRPr/>
            </a:lvl1pPr>
          </a:lstStyle>
          <a:p>
            <a:pPr marL="0" indent="0">
              <a:buNone/>
            </a:pPr>
            <a:r>
              <a:rPr lang="en-US" altLang="ja-JP" b="1" dirty="0"/>
              <a:t>Pandas</a:t>
            </a:r>
            <a:r>
              <a:rPr lang="ja-JP" altLang="en-US" b="1"/>
              <a:t>ライブラリ</a:t>
            </a:r>
            <a:endParaRPr lang="ja-JP" altLang="en-US" b="1" dirty="0"/>
          </a:p>
        </p:txBody>
      </p:sp>
      <p:sp>
        <p:nvSpPr>
          <p:cNvPr id="5" name="テキスト ボックス 4">
            <a:extLst>
              <a:ext uri="{FF2B5EF4-FFF2-40B4-BE49-F238E27FC236}">
                <a16:creationId xmlns:a16="http://schemas.microsoft.com/office/drawing/2014/main" id="{15B0E34B-A8F8-5C79-5E7C-89D71AB28CBA}"/>
              </a:ext>
            </a:extLst>
          </p:cNvPr>
          <p:cNvSpPr txBox="1"/>
          <p:nvPr/>
        </p:nvSpPr>
        <p:spPr>
          <a:xfrm>
            <a:off x="962110" y="4239934"/>
            <a:ext cx="6911030" cy="369332"/>
          </a:xfrm>
          <a:prstGeom prst="rect">
            <a:avLst/>
          </a:prstGeom>
          <a:solidFill>
            <a:schemeClr val="accent4">
              <a:lumMod val="20000"/>
              <a:lumOff val="80000"/>
            </a:schemeClr>
          </a:solidFill>
          <a:ln>
            <a:solidFill>
              <a:srgbClr val="FF0000"/>
            </a:solidFill>
          </a:ln>
        </p:spPr>
        <p:txBody>
          <a:bodyPr wrap="square" rtlCol="0">
            <a:spAutoFit/>
          </a:bodyPr>
          <a:lstStyle>
            <a:defPPr>
              <a:defRPr lang="ja-JP"/>
            </a:defPPr>
            <a:lvl1pPr indent="0">
              <a:buNone/>
              <a:defRPr b="1"/>
            </a:lvl1pPr>
          </a:lstStyle>
          <a:p>
            <a:r>
              <a:rPr lang="ja-JP" altLang="en-US" dirty="0"/>
              <a:t>患者の歯に関する病院のリアルワールドデータの説明</a:t>
            </a:r>
          </a:p>
        </p:txBody>
      </p:sp>
      <p:sp>
        <p:nvSpPr>
          <p:cNvPr id="6" name="テキスト ボックス 5">
            <a:extLst>
              <a:ext uri="{FF2B5EF4-FFF2-40B4-BE49-F238E27FC236}">
                <a16:creationId xmlns:a16="http://schemas.microsoft.com/office/drawing/2014/main" id="{EED1BF45-27F5-3A64-0C5D-2431276475E6}"/>
              </a:ext>
            </a:extLst>
          </p:cNvPr>
          <p:cNvSpPr txBox="1"/>
          <p:nvPr/>
        </p:nvSpPr>
        <p:spPr>
          <a:xfrm>
            <a:off x="962110" y="4752896"/>
            <a:ext cx="6911030" cy="369332"/>
          </a:xfrm>
          <a:prstGeom prst="rect">
            <a:avLst/>
          </a:prstGeom>
          <a:solidFill>
            <a:schemeClr val="accent4">
              <a:lumMod val="20000"/>
              <a:lumOff val="80000"/>
            </a:schemeClr>
          </a:solidFill>
          <a:ln>
            <a:solidFill>
              <a:srgbClr val="FF0000"/>
            </a:solidFill>
          </a:ln>
        </p:spPr>
        <p:txBody>
          <a:bodyPr wrap="square" rtlCol="0">
            <a:spAutoFit/>
          </a:bodyPr>
          <a:lstStyle>
            <a:defPPr>
              <a:defRPr lang="ja-JP"/>
            </a:defPPr>
            <a:lvl1pPr indent="0">
              <a:buNone/>
              <a:defRPr b="1"/>
            </a:lvl1pPr>
          </a:lstStyle>
          <a:p>
            <a:r>
              <a:rPr lang="ja-JP" altLang="en-US" dirty="0"/>
              <a:t>（演習）データクレンジングによる歯の本数の集計</a:t>
            </a:r>
          </a:p>
        </p:txBody>
      </p:sp>
      <p:sp>
        <p:nvSpPr>
          <p:cNvPr id="7" name="テキスト ボックス 6">
            <a:extLst>
              <a:ext uri="{FF2B5EF4-FFF2-40B4-BE49-F238E27FC236}">
                <a16:creationId xmlns:a16="http://schemas.microsoft.com/office/drawing/2014/main" id="{267F0F47-6B90-611E-375D-95BE33A483DC}"/>
              </a:ext>
            </a:extLst>
          </p:cNvPr>
          <p:cNvSpPr txBox="1"/>
          <p:nvPr/>
        </p:nvSpPr>
        <p:spPr>
          <a:xfrm>
            <a:off x="962110" y="5265858"/>
            <a:ext cx="6911030" cy="369332"/>
          </a:xfrm>
          <a:prstGeom prst="rect">
            <a:avLst/>
          </a:prstGeom>
          <a:solidFill>
            <a:schemeClr val="accent4">
              <a:lumMod val="20000"/>
              <a:lumOff val="80000"/>
            </a:schemeClr>
          </a:solidFill>
          <a:ln>
            <a:solidFill>
              <a:srgbClr val="FF0000"/>
            </a:solidFill>
          </a:ln>
        </p:spPr>
        <p:txBody>
          <a:bodyPr wrap="square" rtlCol="0">
            <a:spAutoFit/>
          </a:bodyPr>
          <a:lstStyle>
            <a:defPPr>
              <a:defRPr lang="ja-JP"/>
            </a:defPPr>
            <a:lvl1pPr indent="0">
              <a:buNone/>
              <a:defRPr b="1"/>
            </a:lvl1pPr>
          </a:lstStyle>
          <a:p>
            <a:r>
              <a:rPr lang="ja-JP" altLang="en-US" dirty="0"/>
              <a:t>（演習）データクレンジングによる患者年齢の集計および可視化</a:t>
            </a:r>
          </a:p>
        </p:txBody>
      </p:sp>
      <p:sp>
        <p:nvSpPr>
          <p:cNvPr id="9" name="テキスト ボックス 8">
            <a:extLst>
              <a:ext uri="{FF2B5EF4-FFF2-40B4-BE49-F238E27FC236}">
                <a16:creationId xmlns:a16="http://schemas.microsoft.com/office/drawing/2014/main" id="{4C9486CC-427A-40C6-709D-00E95E79063E}"/>
              </a:ext>
            </a:extLst>
          </p:cNvPr>
          <p:cNvSpPr txBox="1"/>
          <p:nvPr/>
        </p:nvSpPr>
        <p:spPr>
          <a:xfrm>
            <a:off x="6600901" y="2614546"/>
            <a:ext cx="1955540" cy="461665"/>
          </a:xfrm>
          <a:prstGeom prst="rect">
            <a:avLst/>
          </a:prstGeom>
          <a:solidFill>
            <a:schemeClr val="accent6">
              <a:lumMod val="40000"/>
              <a:lumOff val="60000"/>
            </a:schemeClr>
          </a:solidFill>
        </p:spPr>
        <p:txBody>
          <a:bodyPr wrap="square" rtlCol="0">
            <a:spAutoFit/>
          </a:bodyPr>
          <a:lstStyle/>
          <a:p>
            <a:r>
              <a:rPr kumimoji="1" lang="en-US" altLang="ja-JP" sz="2400" b="1" dirty="0"/>
              <a:t>Python</a:t>
            </a:r>
            <a:r>
              <a:rPr kumimoji="1" lang="ja-JP" altLang="en-US" sz="2400" b="1" dirty="0"/>
              <a:t>基礎</a:t>
            </a:r>
          </a:p>
        </p:txBody>
      </p:sp>
      <p:sp>
        <p:nvSpPr>
          <p:cNvPr id="10" name="テキスト ボックス 9">
            <a:extLst>
              <a:ext uri="{FF2B5EF4-FFF2-40B4-BE49-F238E27FC236}">
                <a16:creationId xmlns:a16="http://schemas.microsoft.com/office/drawing/2014/main" id="{F0B7BA26-A7AA-3C09-135A-0024652BDA89}"/>
              </a:ext>
            </a:extLst>
          </p:cNvPr>
          <p:cNvSpPr txBox="1"/>
          <p:nvPr/>
        </p:nvSpPr>
        <p:spPr>
          <a:xfrm>
            <a:off x="8722791" y="4693749"/>
            <a:ext cx="3164408" cy="461665"/>
          </a:xfrm>
          <a:prstGeom prst="rect">
            <a:avLst/>
          </a:prstGeom>
          <a:solidFill>
            <a:schemeClr val="accent6">
              <a:lumMod val="40000"/>
              <a:lumOff val="60000"/>
            </a:schemeClr>
          </a:solidFill>
        </p:spPr>
        <p:txBody>
          <a:bodyPr wrap="square" rtlCol="0">
            <a:spAutoFit/>
          </a:bodyPr>
          <a:lstStyle/>
          <a:p>
            <a:r>
              <a:rPr lang="ja-JP" altLang="en-US" sz="2400" b="1"/>
              <a:t>データクレンジング</a:t>
            </a:r>
            <a:endParaRPr kumimoji="1" lang="ja-JP" altLang="en-US" sz="2400" b="1" dirty="0"/>
          </a:p>
        </p:txBody>
      </p:sp>
      <p:sp>
        <p:nvSpPr>
          <p:cNvPr id="12" name="右中かっこ 11">
            <a:extLst>
              <a:ext uri="{FF2B5EF4-FFF2-40B4-BE49-F238E27FC236}">
                <a16:creationId xmlns:a16="http://schemas.microsoft.com/office/drawing/2014/main" id="{538B1FA4-8C49-4542-B41B-8EA95B0CEB02}"/>
              </a:ext>
            </a:extLst>
          </p:cNvPr>
          <p:cNvSpPr/>
          <p:nvPr/>
        </p:nvSpPr>
        <p:spPr>
          <a:xfrm>
            <a:off x="5795655" y="2150744"/>
            <a:ext cx="542440" cy="1421216"/>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 name="右中かっこ 12">
            <a:extLst>
              <a:ext uri="{FF2B5EF4-FFF2-40B4-BE49-F238E27FC236}">
                <a16:creationId xmlns:a16="http://schemas.microsoft.com/office/drawing/2014/main" id="{D99B7E14-2889-DFE4-4481-BC7C1BB805D7}"/>
              </a:ext>
            </a:extLst>
          </p:cNvPr>
          <p:cNvSpPr/>
          <p:nvPr/>
        </p:nvSpPr>
        <p:spPr>
          <a:xfrm>
            <a:off x="8014001" y="4213974"/>
            <a:ext cx="542440" cy="1421216"/>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7792B14B-082B-1CD0-D556-76BA04B6419D}"/>
              </a:ext>
            </a:extLst>
          </p:cNvPr>
          <p:cNvSpPr txBox="1"/>
          <p:nvPr/>
        </p:nvSpPr>
        <p:spPr>
          <a:xfrm>
            <a:off x="631443" y="1124260"/>
            <a:ext cx="9433993" cy="461665"/>
          </a:xfrm>
          <a:prstGeom prst="rect">
            <a:avLst/>
          </a:prstGeom>
          <a:noFill/>
        </p:spPr>
        <p:txBody>
          <a:bodyPr wrap="none" rtlCol="0">
            <a:spAutoFit/>
          </a:bodyPr>
          <a:lstStyle/>
          <a:p>
            <a:r>
              <a:rPr kumimoji="1" lang="ja-JP" altLang="en-US" sz="2400" b="1" dirty="0"/>
              <a:t>医療と</a:t>
            </a:r>
            <a:r>
              <a:rPr kumimoji="1" lang="en-US" altLang="ja-JP" sz="2400" b="1" dirty="0"/>
              <a:t>AI</a:t>
            </a:r>
            <a:r>
              <a:rPr kumimoji="1" lang="ja-JP" altLang="en-US" sz="2400" b="1" dirty="0"/>
              <a:t>・ビッグデータ入門演習内容紹介（</a:t>
            </a:r>
            <a:r>
              <a:rPr kumimoji="1" lang="en-US" altLang="ja-JP" sz="2400" b="1" dirty="0"/>
              <a:t>45min/</a:t>
            </a:r>
            <a:r>
              <a:rPr kumimoji="1" lang="ja-JP" altLang="en-US" sz="2400" b="1" dirty="0"/>
              <a:t>コマ</a:t>
            </a:r>
            <a:r>
              <a:rPr kumimoji="1" lang="en-US" altLang="ja-JP" sz="2400" b="1" dirty="0"/>
              <a:t>✕6</a:t>
            </a:r>
            <a:r>
              <a:rPr kumimoji="1" lang="ja-JP" altLang="en-US" sz="2400" b="1" dirty="0"/>
              <a:t>コマ）</a:t>
            </a:r>
          </a:p>
        </p:txBody>
      </p:sp>
      <p:sp>
        <p:nvSpPr>
          <p:cNvPr id="11" name="スライド番号プレースホルダー 10">
            <a:extLst>
              <a:ext uri="{FF2B5EF4-FFF2-40B4-BE49-F238E27FC236}">
                <a16:creationId xmlns:a16="http://schemas.microsoft.com/office/drawing/2014/main" id="{0FEF4C7B-D97F-7736-5A54-ABCAFAA99A10}"/>
              </a:ext>
            </a:extLst>
          </p:cNvPr>
          <p:cNvSpPr>
            <a:spLocks noGrp="1"/>
          </p:cNvSpPr>
          <p:nvPr>
            <p:ph type="sldNum" sz="quarter" idx="12"/>
          </p:nvPr>
        </p:nvSpPr>
        <p:spPr/>
        <p:txBody>
          <a:bodyPr/>
          <a:lstStyle/>
          <a:p>
            <a:fld id="{CBDFE4F4-5846-42D0-ABC5-9F6A57528B1E}" type="slidenum">
              <a:rPr kumimoji="1" lang="ja-JP" altLang="en-US" smtClean="0"/>
              <a:t>2</a:t>
            </a:fld>
            <a:endParaRPr kumimoji="1" lang="ja-JP" altLang="en-US"/>
          </a:p>
        </p:txBody>
      </p:sp>
      <p:sp>
        <p:nvSpPr>
          <p:cNvPr id="14" name="テキスト ボックス 13">
            <a:extLst>
              <a:ext uri="{FF2B5EF4-FFF2-40B4-BE49-F238E27FC236}">
                <a16:creationId xmlns:a16="http://schemas.microsoft.com/office/drawing/2014/main" id="{C44D4C14-0934-089F-BFBD-C36C97EFED15}"/>
              </a:ext>
            </a:extLst>
          </p:cNvPr>
          <p:cNvSpPr txBox="1"/>
          <p:nvPr/>
        </p:nvSpPr>
        <p:spPr>
          <a:xfrm>
            <a:off x="4361961" y="3806525"/>
            <a:ext cx="1468243" cy="400110"/>
          </a:xfrm>
          <a:prstGeom prst="rect">
            <a:avLst/>
          </a:prstGeom>
          <a:solidFill>
            <a:schemeClr val="accent4">
              <a:lumMod val="20000"/>
              <a:lumOff val="80000"/>
            </a:schemeClr>
          </a:solidFill>
          <a:ln>
            <a:solidFill>
              <a:schemeClr val="accent1"/>
            </a:solidFill>
          </a:ln>
        </p:spPr>
        <p:txBody>
          <a:bodyPr wrap="square" rtlCol="0">
            <a:spAutoFit/>
          </a:bodyPr>
          <a:lstStyle>
            <a:defPPr>
              <a:defRPr lang="ja-JP"/>
            </a:defPPr>
            <a:lvl1pPr indent="0">
              <a:buNone/>
              <a:defRPr b="1"/>
            </a:lvl1pPr>
          </a:lstStyle>
          <a:p>
            <a:pPr algn="ctr"/>
            <a:r>
              <a:rPr lang="ja-JP" altLang="en-US" sz="2000" dirty="0">
                <a:solidFill>
                  <a:srgbClr val="C00000"/>
                </a:solidFill>
              </a:rPr>
              <a:t>架空データ</a:t>
            </a:r>
          </a:p>
        </p:txBody>
      </p:sp>
      <p:cxnSp>
        <p:nvCxnSpPr>
          <p:cNvPr id="15" name="直線コネクタ 14">
            <a:extLst>
              <a:ext uri="{FF2B5EF4-FFF2-40B4-BE49-F238E27FC236}">
                <a16:creationId xmlns:a16="http://schemas.microsoft.com/office/drawing/2014/main" id="{076F4B2E-DA1F-1E09-BA7E-313A889F2F6B}"/>
              </a:ext>
            </a:extLst>
          </p:cNvPr>
          <p:cNvCxnSpPr/>
          <p:nvPr/>
        </p:nvCxnSpPr>
        <p:spPr>
          <a:xfrm>
            <a:off x="3607413" y="4392987"/>
            <a:ext cx="2148469"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003E1583-B04C-2CCE-961D-49A159F30C3E}"/>
              </a:ext>
            </a:extLst>
          </p:cNvPr>
          <p:cNvCxnSpPr/>
          <p:nvPr/>
        </p:nvCxnSpPr>
        <p:spPr>
          <a:xfrm>
            <a:off x="3637046" y="4441670"/>
            <a:ext cx="2148469"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49625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31D79D-B29F-20A3-19FD-FE21396E37D6}"/>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1309CBB2-986E-EEDA-5BFB-C530B5E23B43}"/>
              </a:ext>
            </a:extLst>
          </p:cNvPr>
          <p:cNvSpPr txBox="1"/>
          <p:nvPr/>
        </p:nvSpPr>
        <p:spPr>
          <a:xfrm>
            <a:off x="1709158" y="126979"/>
            <a:ext cx="3096782" cy="369332"/>
          </a:xfrm>
          <a:prstGeom prst="rect">
            <a:avLst/>
          </a:prstGeom>
          <a:solidFill>
            <a:schemeClr val="accent4">
              <a:lumMod val="20000"/>
              <a:lumOff val="80000"/>
            </a:schemeClr>
          </a:solidFill>
        </p:spPr>
        <p:txBody>
          <a:bodyPr wrap="square" rtlCol="0">
            <a:spAutoFit/>
          </a:bodyPr>
          <a:lstStyle>
            <a:defPPr>
              <a:defRPr lang="ja-JP"/>
            </a:defPPr>
            <a:lvl1pPr marL="342900" indent="-342900">
              <a:buAutoNum type="arabicPeriod"/>
              <a:defRPr/>
            </a:lvl1pPr>
          </a:lstStyle>
          <a:p>
            <a:pPr marL="0" indent="0">
              <a:buNone/>
            </a:pPr>
            <a:r>
              <a:rPr lang="ja-JP" altLang="en-US" b="1" dirty="0"/>
              <a:t>リストの基本概念と操作</a:t>
            </a:r>
          </a:p>
        </p:txBody>
      </p:sp>
      <p:sp>
        <p:nvSpPr>
          <p:cNvPr id="4" name="テキスト ボックス 3">
            <a:extLst>
              <a:ext uri="{FF2B5EF4-FFF2-40B4-BE49-F238E27FC236}">
                <a16:creationId xmlns:a16="http://schemas.microsoft.com/office/drawing/2014/main" id="{D0C9AA1A-A5CA-B075-78BA-C089E58A753F}"/>
              </a:ext>
            </a:extLst>
          </p:cNvPr>
          <p:cNvSpPr txBox="1"/>
          <p:nvPr/>
        </p:nvSpPr>
        <p:spPr>
          <a:xfrm>
            <a:off x="136732" y="123911"/>
            <a:ext cx="1572426" cy="369332"/>
          </a:xfrm>
          <a:prstGeom prst="rect">
            <a:avLst/>
          </a:prstGeom>
          <a:solidFill>
            <a:schemeClr val="accent4">
              <a:lumMod val="20000"/>
              <a:lumOff val="80000"/>
            </a:schemeClr>
          </a:solidFill>
        </p:spPr>
        <p:txBody>
          <a:bodyPr wrap="square" rtlCol="0">
            <a:spAutoFit/>
          </a:bodyPr>
          <a:lstStyle/>
          <a:p>
            <a:r>
              <a:rPr kumimoji="1" lang="en-US" altLang="ja-JP" b="1" dirty="0"/>
              <a:t>Python</a:t>
            </a:r>
            <a:r>
              <a:rPr kumimoji="1" lang="ja-JP" altLang="en-US" b="1" dirty="0"/>
              <a:t>基礎</a:t>
            </a:r>
          </a:p>
        </p:txBody>
      </p:sp>
      <p:sp>
        <p:nvSpPr>
          <p:cNvPr id="8" name="テキスト ボックス 7">
            <a:extLst>
              <a:ext uri="{FF2B5EF4-FFF2-40B4-BE49-F238E27FC236}">
                <a16:creationId xmlns:a16="http://schemas.microsoft.com/office/drawing/2014/main" id="{2E055169-C5BC-5B28-D596-9301204C7C8F}"/>
              </a:ext>
            </a:extLst>
          </p:cNvPr>
          <p:cNvSpPr txBox="1"/>
          <p:nvPr/>
        </p:nvSpPr>
        <p:spPr>
          <a:xfrm>
            <a:off x="328697" y="1149334"/>
            <a:ext cx="8928574" cy="461665"/>
          </a:xfrm>
          <a:prstGeom prst="rect">
            <a:avLst/>
          </a:prstGeom>
          <a:solidFill>
            <a:schemeClr val="bg1"/>
          </a:solidFill>
        </p:spPr>
        <p:txBody>
          <a:bodyPr wrap="square">
            <a:spAutoFit/>
          </a:bodyPr>
          <a:lstStyle/>
          <a:p>
            <a:r>
              <a:rPr lang="en" altLang="ja-JP" sz="2400" b="0" dirty="0">
                <a:solidFill>
                  <a:srgbClr val="000000"/>
                </a:solidFill>
                <a:effectLst/>
                <a:latin typeface="Courier New" panose="02070309020205020404" pitchFamily="49" charset="0"/>
              </a:rPr>
              <a:t>fruits = [</a:t>
            </a:r>
            <a:r>
              <a:rPr lang="en" altLang="ja-JP" sz="2400" b="0" dirty="0">
                <a:solidFill>
                  <a:srgbClr val="A31515"/>
                </a:solidFill>
                <a:effectLst/>
                <a:latin typeface="Courier New" panose="02070309020205020404" pitchFamily="49" charset="0"/>
              </a:rPr>
              <a:t>'apple'</a:t>
            </a:r>
            <a:r>
              <a:rPr lang="en" altLang="ja-JP" sz="2400" b="0" dirty="0">
                <a:solidFill>
                  <a:srgbClr val="000000"/>
                </a:solidFill>
                <a:effectLst/>
                <a:latin typeface="Courier New" panose="02070309020205020404" pitchFamily="49" charset="0"/>
              </a:rPr>
              <a:t>, </a:t>
            </a:r>
            <a:r>
              <a:rPr lang="en" altLang="ja-JP" sz="2400" b="0" dirty="0">
                <a:solidFill>
                  <a:srgbClr val="A31515"/>
                </a:solidFill>
                <a:effectLst/>
                <a:latin typeface="Courier New" panose="02070309020205020404" pitchFamily="49" charset="0"/>
              </a:rPr>
              <a:t>'banana'</a:t>
            </a:r>
            <a:r>
              <a:rPr lang="en" altLang="ja-JP" sz="2400" b="0" dirty="0">
                <a:solidFill>
                  <a:srgbClr val="000000"/>
                </a:solidFill>
                <a:effectLst/>
                <a:latin typeface="Courier New" panose="02070309020205020404" pitchFamily="49" charset="0"/>
              </a:rPr>
              <a:t>, </a:t>
            </a:r>
            <a:r>
              <a:rPr lang="en" altLang="ja-JP" sz="2400" b="0" dirty="0">
                <a:solidFill>
                  <a:srgbClr val="A31515"/>
                </a:solidFill>
                <a:effectLst/>
                <a:latin typeface="Courier New" panose="02070309020205020404" pitchFamily="49" charset="0"/>
              </a:rPr>
              <a:t>'cherry’</a:t>
            </a:r>
            <a:r>
              <a:rPr lang="en" altLang="ja-JP" sz="2400" b="0" dirty="0">
                <a:solidFill>
                  <a:srgbClr val="000000"/>
                </a:solidFill>
                <a:effectLst/>
                <a:latin typeface="Courier New" panose="02070309020205020404" pitchFamily="49" charset="0"/>
              </a:rPr>
              <a:t>, </a:t>
            </a:r>
            <a:r>
              <a:rPr lang="en" altLang="ja-JP" sz="2400" b="0" dirty="0">
                <a:solidFill>
                  <a:srgbClr val="A31515"/>
                </a:solidFill>
                <a:effectLst/>
                <a:latin typeface="Courier New" panose="02070309020205020404" pitchFamily="49" charset="0"/>
              </a:rPr>
              <a:t>'melon'</a:t>
            </a:r>
            <a:r>
              <a:rPr lang="en" altLang="ja-JP" sz="2400" b="0" dirty="0">
                <a:solidFill>
                  <a:srgbClr val="000000"/>
                </a:solidFill>
                <a:effectLst/>
                <a:latin typeface="Courier New" panose="02070309020205020404" pitchFamily="49" charset="0"/>
              </a:rPr>
              <a:t>]</a:t>
            </a:r>
          </a:p>
        </p:txBody>
      </p:sp>
      <p:sp>
        <p:nvSpPr>
          <p:cNvPr id="5" name="テキスト ボックス 4">
            <a:extLst>
              <a:ext uri="{FF2B5EF4-FFF2-40B4-BE49-F238E27FC236}">
                <a16:creationId xmlns:a16="http://schemas.microsoft.com/office/drawing/2014/main" id="{1D77F117-3203-DF67-4EA4-E69572E78BC6}"/>
              </a:ext>
            </a:extLst>
          </p:cNvPr>
          <p:cNvSpPr txBox="1"/>
          <p:nvPr/>
        </p:nvSpPr>
        <p:spPr>
          <a:xfrm>
            <a:off x="1559841" y="96201"/>
            <a:ext cx="1131805" cy="400110"/>
          </a:xfrm>
          <a:prstGeom prst="rect">
            <a:avLst/>
          </a:prstGeom>
          <a:solidFill>
            <a:schemeClr val="bg1"/>
          </a:solidFill>
          <a:ln>
            <a:solidFill>
              <a:srgbClr val="FF0000"/>
            </a:solidFill>
          </a:ln>
        </p:spPr>
        <p:txBody>
          <a:bodyPr wrap="square" rtlCol="0">
            <a:spAutoFit/>
          </a:bodyPr>
          <a:lstStyle/>
          <a:p>
            <a:pPr algn="ctr"/>
            <a:r>
              <a:rPr kumimoji="1" lang="ja-JP" altLang="en-US" sz="2000" b="1" dirty="0"/>
              <a:t>リスト</a:t>
            </a:r>
          </a:p>
        </p:txBody>
      </p:sp>
      <p:sp>
        <p:nvSpPr>
          <p:cNvPr id="21" name="テキスト ボックス 20">
            <a:extLst>
              <a:ext uri="{FF2B5EF4-FFF2-40B4-BE49-F238E27FC236}">
                <a16:creationId xmlns:a16="http://schemas.microsoft.com/office/drawing/2014/main" id="{2D936B2F-7F56-F119-B336-7D58CDBD60EC}"/>
              </a:ext>
            </a:extLst>
          </p:cNvPr>
          <p:cNvSpPr txBox="1"/>
          <p:nvPr/>
        </p:nvSpPr>
        <p:spPr>
          <a:xfrm>
            <a:off x="328697" y="578141"/>
            <a:ext cx="1797046" cy="461665"/>
          </a:xfrm>
          <a:prstGeom prst="rect">
            <a:avLst/>
          </a:prstGeom>
          <a:noFill/>
        </p:spPr>
        <p:txBody>
          <a:bodyPr wrap="square">
            <a:spAutoFit/>
          </a:bodyPr>
          <a:lstStyle/>
          <a:p>
            <a:r>
              <a:rPr lang="ja-JP" altLang="en-US" sz="2400" b="1" i="0">
                <a:solidFill>
                  <a:srgbClr val="212121"/>
                </a:solidFill>
                <a:effectLst/>
                <a:latin typeface="Roboto" panose="02000000000000000000" pitchFamily="2" charset="0"/>
              </a:rPr>
              <a:t>コード</a:t>
            </a:r>
            <a:r>
              <a:rPr lang="en-US" altLang="ja-JP" sz="2400" b="1" i="0" dirty="0">
                <a:solidFill>
                  <a:srgbClr val="212121"/>
                </a:solidFill>
                <a:effectLst/>
                <a:latin typeface="Roboto" panose="02000000000000000000" pitchFamily="2" charset="0"/>
              </a:rPr>
              <a:t>04</a:t>
            </a:r>
            <a:endParaRPr lang="ja-JP" altLang="en-US" sz="2400"/>
          </a:p>
        </p:txBody>
      </p:sp>
      <p:sp>
        <p:nvSpPr>
          <p:cNvPr id="22" name="テキスト ボックス 21">
            <a:extLst>
              <a:ext uri="{FF2B5EF4-FFF2-40B4-BE49-F238E27FC236}">
                <a16:creationId xmlns:a16="http://schemas.microsoft.com/office/drawing/2014/main" id="{73380150-FC67-9857-968E-6D81D536A269}"/>
              </a:ext>
            </a:extLst>
          </p:cNvPr>
          <p:cNvSpPr txBox="1"/>
          <p:nvPr/>
        </p:nvSpPr>
        <p:spPr>
          <a:xfrm>
            <a:off x="508552" y="4051305"/>
            <a:ext cx="2003988" cy="461665"/>
          </a:xfrm>
          <a:prstGeom prst="rect">
            <a:avLst/>
          </a:prstGeom>
          <a:solidFill>
            <a:schemeClr val="bg1"/>
          </a:solidFill>
          <a:ln>
            <a:solidFill>
              <a:srgbClr val="00B0F0"/>
            </a:solidFill>
          </a:ln>
        </p:spPr>
        <p:txBody>
          <a:bodyPr wrap="square">
            <a:spAutoFit/>
          </a:bodyPr>
          <a:lstStyle/>
          <a:p>
            <a:r>
              <a:rPr lang="en-US" altLang="ja-JP" sz="2400" b="0" i="0" dirty="0">
                <a:effectLst/>
                <a:latin typeface="Söhne Mono"/>
              </a:rPr>
              <a:t>[</a:t>
            </a:r>
            <a:r>
              <a:rPr lang="ja-JP" altLang="en-US" sz="1600" dirty="0">
                <a:latin typeface="Söhne Mono"/>
              </a:rPr>
              <a:t>→</a:t>
            </a:r>
            <a:r>
              <a:rPr lang="en-US" altLang="ja-JP" sz="2400" dirty="0">
                <a:latin typeface="Söhne Mono"/>
              </a:rPr>
              <a:t>] </a:t>
            </a:r>
            <a:r>
              <a:rPr lang="en-US" altLang="ja-JP" sz="2400" b="0" i="0" dirty="0">
                <a:effectLst/>
                <a:latin typeface="Söhne Mono"/>
              </a:rPr>
              <a:t>apple</a:t>
            </a:r>
            <a:endParaRPr lang="ja-JP" altLang="en-US" sz="2400" dirty="0"/>
          </a:p>
        </p:txBody>
      </p:sp>
      <p:sp>
        <p:nvSpPr>
          <p:cNvPr id="23" name="テキスト ボックス 22">
            <a:extLst>
              <a:ext uri="{FF2B5EF4-FFF2-40B4-BE49-F238E27FC236}">
                <a16:creationId xmlns:a16="http://schemas.microsoft.com/office/drawing/2014/main" id="{0407838D-D0A5-3117-1778-6F33BFEEB7EF}"/>
              </a:ext>
            </a:extLst>
          </p:cNvPr>
          <p:cNvSpPr txBox="1"/>
          <p:nvPr/>
        </p:nvSpPr>
        <p:spPr>
          <a:xfrm>
            <a:off x="508552" y="5445566"/>
            <a:ext cx="3657599" cy="461665"/>
          </a:xfrm>
          <a:prstGeom prst="rect">
            <a:avLst/>
          </a:prstGeom>
          <a:solidFill>
            <a:schemeClr val="bg1"/>
          </a:solidFill>
          <a:ln>
            <a:solidFill>
              <a:srgbClr val="00B0F0"/>
            </a:solidFill>
          </a:ln>
        </p:spPr>
        <p:txBody>
          <a:bodyPr wrap="square">
            <a:spAutoFit/>
          </a:bodyPr>
          <a:lstStyle/>
          <a:p>
            <a:r>
              <a:rPr lang="en-US" altLang="ja-JP" sz="2400" b="0" i="0" dirty="0">
                <a:effectLst/>
                <a:latin typeface="Söhne Mono"/>
              </a:rPr>
              <a:t>[</a:t>
            </a:r>
            <a:r>
              <a:rPr lang="ja-JP" altLang="en-US" sz="1600" dirty="0">
                <a:latin typeface="Söhne Mono"/>
              </a:rPr>
              <a:t>→</a:t>
            </a:r>
            <a:r>
              <a:rPr lang="en-US" altLang="ja-JP" sz="2400" dirty="0">
                <a:latin typeface="Söhne Mono"/>
              </a:rPr>
              <a:t>] </a:t>
            </a:r>
            <a:r>
              <a:rPr lang="en-US" altLang="ja-JP" sz="2400" b="0" i="0" dirty="0">
                <a:effectLst/>
                <a:latin typeface="Söhne Mono"/>
              </a:rPr>
              <a:t>['banana', 'cherry']</a:t>
            </a:r>
            <a:endParaRPr lang="ja-JP" altLang="en-US" sz="2400" dirty="0"/>
          </a:p>
        </p:txBody>
      </p:sp>
      <p:sp>
        <p:nvSpPr>
          <p:cNvPr id="2" name="スライド番号プレースホルダー 1">
            <a:extLst>
              <a:ext uri="{FF2B5EF4-FFF2-40B4-BE49-F238E27FC236}">
                <a16:creationId xmlns:a16="http://schemas.microsoft.com/office/drawing/2014/main" id="{2D521AF1-BE34-0689-9136-272A625782AF}"/>
              </a:ext>
            </a:extLst>
          </p:cNvPr>
          <p:cNvSpPr>
            <a:spLocks noGrp="1"/>
          </p:cNvSpPr>
          <p:nvPr>
            <p:ph type="sldNum" sz="quarter" idx="12"/>
          </p:nvPr>
        </p:nvSpPr>
        <p:spPr/>
        <p:txBody>
          <a:bodyPr/>
          <a:lstStyle/>
          <a:p>
            <a:fld id="{CBDFE4F4-5846-42D0-ABC5-9F6A57528B1E}" type="slidenum">
              <a:rPr kumimoji="1" lang="ja-JP" altLang="en-US" smtClean="0"/>
              <a:t>20</a:t>
            </a:fld>
            <a:endParaRPr kumimoji="1" lang="ja-JP" altLang="en-US"/>
          </a:p>
        </p:txBody>
      </p:sp>
      <p:sp>
        <p:nvSpPr>
          <p:cNvPr id="6" name="テキスト ボックス 5">
            <a:extLst>
              <a:ext uri="{FF2B5EF4-FFF2-40B4-BE49-F238E27FC236}">
                <a16:creationId xmlns:a16="http://schemas.microsoft.com/office/drawing/2014/main" id="{B0E2F3C9-BFAE-CBEF-1164-B0CBAB9E3451}"/>
              </a:ext>
            </a:extLst>
          </p:cNvPr>
          <p:cNvSpPr txBox="1"/>
          <p:nvPr/>
        </p:nvSpPr>
        <p:spPr>
          <a:xfrm>
            <a:off x="2457865" y="1876674"/>
            <a:ext cx="1197835" cy="461665"/>
          </a:xfrm>
          <a:prstGeom prst="rect">
            <a:avLst/>
          </a:prstGeom>
          <a:solidFill>
            <a:schemeClr val="bg1">
              <a:lumMod val="95000"/>
            </a:schemeClr>
          </a:solidFill>
        </p:spPr>
        <p:txBody>
          <a:bodyPr wrap="square">
            <a:spAutoFit/>
          </a:bodyPr>
          <a:lstStyle>
            <a:defPPr>
              <a:defRPr lang="ja-JP"/>
            </a:defPPr>
            <a:lvl1pPr>
              <a:defRPr sz="2400" b="0" i="0">
                <a:effectLst/>
                <a:latin typeface="Söhne Mono"/>
              </a:defRPr>
            </a:lvl1pPr>
          </a:lstStyle>
          <a:p>
            <a:r>
              <a:rPr lang="en-US" altLang="ja-JP" dirty="0"/>
              <a:t>fruits[</a:t>
            </a:r>
            <a:r>
              <a:rPr lang="en-US" altLang="ja-JP" dirty="0">
                <a:solidFill>
                  <a:srgbClr val="C00000"/>
                </a:solidFill>
              </a:rPr>
              <a:t>0</a:t>
            </a:r>
            <a:r>
              <a:rPr lang="en-US" altLang="ja-JP" dirty="0"/>
              <a:t>]</a:t>
            </a:r>
            <a:endParaRPr lang="ja-JP" altLang="en-US" dirty="0"/>
          </a:p>
        </p:txBody>
      </p:sp>
      <p:sp>
        <p:nvSpPr>
          <p:cNvPr id="7" name="テキスト ボックス 6">
            <a:extLst>
              <a:ext uri="{FF2B5EF4-FFF2-40B4-BE49-F238E27FC236}">
                <a16:creationId xmlns:a16="http://schemas.microsoft.com/office/drawing/2014/main" id="{E39668AF-5D2F-F4B9-755F-B8EB5278722D}"/>
              </a:ext>
            </a:extLst>
          </p:cNvPr>
          <p:cNvSpPr txBox="1"/>
          <p:nvPr/>
        </p:nvSpPr>
        <p:spPr>
          <a:xfrm>
            <a:off x="4271295" y="1881340"/>
            <a:ext cx="1197835" cy="461665"/>
          </a:xfrm>
          <a:prstGeom prst="rect">
            <a:avLst/>
          </a:prstGeom>
          <a:solidFill>
            <a:schemeClr val="bg1">
              <a:lumMod val="95000"/>
            </a:schemeClr>
          </a:solidFill>
        </p:spPr>
        <p:txBody>
          <a:bodyPr wrap="square">
            <a:spAutoFit/>
          </a:bodyPr>
          <a:lstStyle>
            <a:defPPr>
              <a:defRPr lang="ja-JP"/>
            </a:defPPr>
            <a:lvl1pPr>
              <a:defRPr sz="2400" b="0" i="0">
                <a:effectLst/>
                <a:latin typeface="Söhne Mono"/>
              </a:defRPr>
            </a:lvl1pPr>
          </a:lstStyle>
          <a:p>
            <a:r>
              <a:rPr lang="en-US" altLang="ja-JP" dirty="0"/>
              <a:t>fruits[</a:t>
            </a:r>
            <a:r>
              <a:rPr lang="en-US" altLang="ja-JP" dirty="0">
                <a:solidFill>
                  <a:srgbClr val="C00000"/>
                </a:solidFill>
              </a:rPr>
              <a:t>1</a:t>
            </a:r>
            <a:r>
              <a:rPr lang="en-US" altLang="ja-JP" dirty="0"/>
              <a:t>]</a:t>
            </a:r>
            <a:endParaRPr lang="ja-JP" altLang="en-US" dirty="0"/>
          </a:p>
        </p:txBody>
      </p:sp>
      <p:sp>
        <p:nvSpPr>
          <p:cNvPr id="9" name="テキスト ボックス 8">
            <a:extLst>
              <a:ext uri="{FF2B5EF4-FFF2-40B4-BE49-F238E27FC236}">
                <a16:creationId xmlns:a16="http://schemas.microsoft.com/office/drawing/2014/main" id="{5D0F9F13-77B8-975E-AF98-03CA221BB1DB}"/>
              </a:ext>
            </a:extLst>
          </p:cNvPr>
          <p:cNvSpPr txBox="1"/>
          <p:nvPr/>
        </p:nvSpPr>
        <p:spPr>
          <a:xfrm>
            <a:off x="6041417" y="1876671"/>
            <a:ext cx="1197834" cy="461665"/>
          </a:xfrm>
          <a:prstGeom prst="rect">
            <a:avLst/>
          </a:prstGeom>
          <a:solidFill>
            <a:schemeClr val="bg1">
              <a:lumMod val="95000"/>
            </a:schemeClr>
          </a:solidFill>
        </p:spPr>
        <p:txBody>
          <a:bodyPr wrap="square">
            <a:spAutoFit/>
          </a:bodyPr>
          <a:lstStyle>
            <a:defPPr>
              <a:defRPr lang="ja-JP"/>
            </a:defPPr>
            <a:lvl1pPr>
              <a:defRPr sz="2400" b="0" i="0">
                <a:effectLst/>
                <a:latin typeface="Söhne Mono"/>
              </a:defRPr>
            </a:lvl1pPr>
          </a:lstStyle>
          <a:p>
            <a:r>
              <a:rPr lang="en-US" altLang="ja-JP" dirty="0"/>
              <a:t>fruits[</a:t>
            </a:r>
            <a:r>
              <a:rPr lang="en-US" altLang="ja-JP" dirty="0">
                <a:solidFill>
                  <a:srgbClr val="C00000"/>
                </a:solidFill>
              </a:rPr>
              <a:t>2</a:t>
            </a:r>
            <a:r>
              <a:rPr lang="en-US" altLang="ja-JP" dirty="0"/>
              <a:t>]</a:t>
            </a:r>
            <a:endParaRPr lang="ja-JP" altLang="en-US" dirty="0"/>
          </a:p>
        </p:txBody>
      </p:sp>
      <p:sp>
        <p:nvSpPr>
          <p:cNvPr id="11" name="テキスト ボックス 10">
            <a:extLst>
              <a:ext uri="{FF2B5EF4-FFF2-40B4-BE49-F238E27FC236}">
                <a16:creationId xmlns:a16="http://schemas.microsoft.com/office/drawing/2014/main" id="{2C2B91C4-4830-0A40-EB1D-C3C8EA9FE0A9}"/>
              </a:ext>
            </a:extLst>
          </p:cNvPr>
          <p:cNvSpPr txBox="1"/>
          <p:nvPr/>
        </p:nvSpPr>
        <p:spPr>
          <a:xfrm>
            <a:off x="7894057" y="1876672"/>
            <a:ext cx="1197834" cy="461665"/>
          </a:xfrm>
          <a:prstGeom prst="rect">
            <a:avLst/>
          </a:prstGeom>
          <a:solidFill>
            <a:schemeClr val="bg1">
              <a:lumMod val="95000"/>
            </a:schemeClr>
          </a:solidFill>
        </p:spPr>
        <p:txBody>
          <a:bodyPr wrap="square">
            <a:spAutoFit/>
          </a:bodyPr>
          <a:lstStyle>
            <a:defPPr>
              <a:defRPr lang="ja-JP"/>
            </a:defPPr>
            <a:lvl1pPr>
              <a:defRPr sz="2400" b="0" i="0">
                <a:effectLst/>
                <a:latin typeface="Söhne Mono"/>
              </a:defRPr>
            </a:lvl1pPr>
          </a:lstStyle>
          <a:p>
            <a:r>
              <a:rPr lang="en-US" altLang="ja-JP" dirty="0"/>
              <a:t>fruits[</a:t>
            </a:r>
            <a:r>
              <a:rPr lang="en-US" altLang="ja-JP" dirty="0">
                <a:solidFill>
                  <a:srgbClr val="C00000"/>
                </a:solidFill>
              </a:rPr>
              <a:t>3</a:t>
            </a:r>
            <a:r>
              <a:rPr lang="en-US" altLang="ja-JP" dirty="0"/>
              <a:t>]</a:t>
            </a:r>
            <a:endParaRPr lang="ja-JP" altLang="en-US" dirty="0"/>
          </a:p>
        </p:txBody>
      </p:sp>
      <p:sp>
        <p:nvSpPr>
          <p:cNvPr id="13" name="正方形/長方形 12">
            <a:extLst>
              <a:ext uri="{FF2B5EF4-FFF2-40B4-BE49-F238E27FC236}">
                <a16:creationId xmlns:a16="http://schemas.microsoft.com/office/drawing/2014/main" id="{5DCB59C0-9A13-5320-FB69-0B1F19269B68}"/>
              </a:ext>
            </a:extLst>
          </p:cNvPr>
          <p:cNvSpPr/>
          <p:nvPr/>
        </p:nvSpPr>
        <p:spPr>
          <a:xfrm>
            <a:off x="4166151" y="1869412"/>
            <a:ext cx="3073100" cy="495475"/>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21">
            <a:extLst>
              <a:ext uri="{FF2B5EF4-FFF2-40B4-BE49-F238E27FC236}">
                <a16:creationId xmlns:a16="http://schemas.microsoft.com/office/drawing/2014/main" id="{D4C4B45A-3296-9940-7233-0BCF501E0CBD}"/>
              </a:ext>
            </a:extLst>
          </p:cNvPr>
          <p:cNvSpPr/>
          <p:nvPr/>
        </p:nvSpPr>
        <p:spPr>
          <a:xfrm>
            <a:off x="2396030" y="1831778"/>
            <a:ext cx="1330410" cy="597845"/>
          </a:xfrm>
          <a:prstGeom prst="ellipse">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965B4544-EE3D-0193-1FE2-281680A4959C}"/>
              </a:ext>
            </a:extLst>
          </p:cNvPr>
          <p:cNvSpPr txBox="1"/>
          <p:nvPr/>
        </p:nvSpPr>
        <p:spPr>
          <a:xfrm>
            <a:off x="342292" y="1918670"/>
            <a:ext cx="2053738" cy="369332"/>
          </a:xfrm>
          <a:prstGeom prst="rect">
            <a:avLst/>
          </a:prstGeom>
          <a:solidFill>
            <a:schemeClr val="bg1"/>
          </a:solidFill>
        </p:spPr>
        <p:txBody>
          <a:bodyPr wrap="square">
            <a:spAutoFit/>
          </a:bodyPr>
          <a:lstStyle>
            <a:defPPr>
              <a:defRPr lang="ja-JP"/>
            </a:defPPr>
            <a:lvl1pPr>
              <a:defRPr sz="2400" b="0" i="0">
                <a:effectLst/>
                <a:latin typeface="Söhne Mono"/>
              </a:defRPr>
            </a:lvl1pPr>
          </a:lstStyle>
          <a:p>
            <a:r>
              <a:rPr lang="ja-JP" altLang="en-US" sz="1800" b="1" dirty="0">
                <a:latin typeface="Söhne"/>
              </a:rPr>
              <a:t>インデックス番号</a:t>
            </a:r>
            <a:endParaRPr lang="ja-JP" altLang="en-US" sz="1800" dirty="0"/>
          </a:p>
        </p:txBody>
      </p:sp>
      <p:sp>
        <p:nvSpPr>
          <p:cNvPr id="16" name="矢印: 右 15">
            <a:extLst>
              <a:ext uri="{FF2B5EF4-FFF2-40B4-BE49-F238E27FC236}">
                <a16:creationId xmlns:a16="http://schemas.microsoft.com/office/drawing/2014/main" id="{569F7C59-43DE-B71D-9E23-9CC62E824787}"/>
              </a:ext>
            </a:extLst>
          </p:cNvPr>
          <p:cNvSpPr/>
          <p:nvPr/>
        </p:nvSpPr>
        <p:spPr>
          <a:xfrm>
            <a:off x="9967447" y="5420340"/>
            <a:ext cx="1102360" cy="973783"/>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solidFill>
                  <a:schemeClr val="tx1"/>
                </a:solidFill>
              </a:rPr>
              <a:t>Colab</a:t>
            </a:r>
            <a:endParaRPr kumimoji="1" lang="ja-JP" altLang="en-US" b="1" dirty="0">
              <a:solidFill>
                <a:schemeClr val="tx1"/>
              </a:solidFill>
            </a:endParaRPr>
          </a:p>
        </p:txBody>
      </p:sp>
      <p:sp>
        <p:nvSpPr>
          <p:cNvPr id="25" name="テキスト ボックス 24">
            <a:extLst>
              <a:ext uri="{FF2B5EF4-FFF2-40B4-BE49-F238E27FC236}">
                <a16:creationId xmlns:a16="http://schemas.microsoft.com/office/drawing/2014/main" id="{4C82B061-CDA1-285D-C805-407256FD2387}"/>
              </a:ext>
            </a:extLst>
          </p:cNvPr>
          <p:cNvSpPr txBox="1"/>
          <p:nvPr/>
        </p:nvSpPr>
        <p:spPr>
          <a:xfrm>
            <a:off x="395074" y="3472542"/>
            <a:ext cx="3175359" cy="461665"/>
          </a:xfrm>
          <a:prstGeom prst="rect">
            <a:avLst/>
          </a:prstGeom>
          <a:solidFill>
            <a:schemeClr val="bg1"/>
          </a:solidFill>
        </p:spPr>
        <p:txBody>
          <a:bodyPr wrap="square">
            <a:spAutoFit/>
          </a:bodyPr>
          <a:lstStyle>
            <a:defPPr>
              <a:defRPr lang="ja-JP"/>
            </a:defPPr>
            <a:lvl1pPr>
              <a:defRPr sz="2400" b="0" i="0">
                <a:effectLst/>
                <a:latin typeface="Söhne Mono"/>
              </a:defRPr>
            </a:lvl1pPr>
          </a:lstStyle>
          <a:p>
            <a:r>
              <a:rPr lang="en" altLang="ja-JP" b="0" dirty="0">
                <a:effectLst/>
                <a:latin typeface="Courier New" panose="02070309020205020404" pitchFamily="49" charset="0"/>
              </a:rPr>
              <a:t>print(fruits[</a:t>
            </a:r>
            <a:r>
              <a:rPr lang="en" altLang="ja-JP" b="1" dirty="0">
                <a:solidFill>
                  <a:srgbClr val="FF0000"/>
                </a:solidFill>
                <a:effectLst/>
                <a:latin typeface="Courier New" panose="02070309020205020404" pitchFamily="49" charset="0"/>
              </a:rPr>
              <a:t>0</a:t>
            </a:r>
            <a:r>
              <a:rPr lang="en" altLang="ja-JP" b="0" dirty="0">
                <a:effectLst/>
                <a:latin typeface="Courier New" panose="02070309020205020404" pitchFamily="49" charset="0"/>
              </a:rPr>
              <a:t>])</a:t>
            </a:r>
          </a:p>
        </p:txBody>
      </p:sp>
      <p:sp>
        <p:nvSpPr>
          <p:cNvPr id="28" name="テキスト ボックス 27">
            <a:extLst>
              <a:ext uri="{FF2B5EF4-FFF2-40B4-BE49-F238E27FC236}">
                <a16:creationId xmlns:a16="http://schemas.microsoft.com/office/drawing/2014/main" id="{F73B8DA9-AFD8-2B0A-8090-FE1D649BED90}"/>
              </a:ext>
            </a:extLst>
          </p:cNvPr>
          <p:cNvSpPr txBox="1"/>
          <p:nvPr/>
        </p:nvSpPr>
        <p:spPr>
          <a:xfrm>
            <a:off x="444140" y="4869929"/>
            <a:ext cx="6096000" cy="461665"/>
          </a:xfrm>
          <a:prstGeom prst="rect">
            <a:avLst/>
          </a:prstGeom>
          <a:solidFill>
            <a:schemeClr val="bg1"/>
          </a:solidFill>
        </p:spPr>
        <p:txBody>
          <a:bodyPr wrap="square">
            <a:spAutoFit/>
          </a:bodyPr>
          <a:lstStyle>
            <a:defPPr>
              <a:defRPr lang="ja-JP"/>
            </a:defPPr>
            <a:lvl1pPr>
              <a:defRPr sz="2400" b="0" i="0">
                <a:solidFill>
                  <a:srgbClr val="795E26"/>
                </a:solidFill>
                <a:effectLst/>
                <a:latin typeface="Courier New" panose="02070309020205020404" pitchFamily="49" charset="0"/>
              </a:defRPr>
            </a:lvl1pPr>
          </a:lstStyle>
          <a:p>
            <a:r>
              <a:rPr lang="en" altLang="ja-JP" dirty="0">
                <a:solidFill>
                  <a:schemeClr val="tx1"/>
                </a:solidFill>
              </a:rPr>
              <a:t>print(fruits[</a:t>
            </a:r>
            <a:r>
              <a:rPr lang="en" altLang="ja-JP" b="1" dirty="0">
                <a:solidFill>
                  <a:srgbClr val="FF0000"/>
                </a:solidFill>
              </a:rPr>
              <a:t>1:3</a:t>
            </a:r>
            <a:r>
              <a:rPr lang="en" altLang="ja-JP" dirty="0">
                <a:solidFill>
                  <a:schemeClr val="tx1"/>
                </a:solidFill>
              </a:rPr>
              <a:t>])</a:t>
            </a:r>
          </a:p>
        </p:txBody>
      </p:sp>
      <p:sp>
        <p:nvSpPr>
          <p:cNvPr id="29" name="対角する 2 つの角を切り取った四角形 9">
            <a:extLst>
              <a:ext uri="{FF2B5EF4-FFF2-40B4-BE49-F238E27FC236}">
                <a16:creationId xmlns:a16="http://schemas.microsoft.com/office/drawing/2014/main" id="{BA7E1141-A049-63BB-B1D8-306087A97966}"/>
              </a:ext>
            </a:extLst>
          </p:cNvPr>
          <p:cNvSpPr/>
          <p:nvPr/>
        </p:nvSpPr>
        <p:spPr>
          <a:xfrm>
            <a:off x="9748053" y="13079"/>
            <a:ext cx="2443947" cy="2340720"/>
          </a:xfrm>
          <a:prstGeom prst="snip2DiagRect">
            <a:avLst/>
          </a:prstGeom>
          <a:solidFill>
            <a:schemeClr val="bg1"/>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2400" b="1" dirty="0">
                <a:solidFill>
                  <a:schemeClr val="tx1"/>
                </a:solidFill>
              </a:rPr>
              <a:t>STEP0</a:t>
            </a:r>
            <a:endParaRPr kumimoji="1" lang="en" altLang="ja-JP" sz="2400" b="1" dirty="0">
              <a:solidFill>
                <a:schemeClr val="tx1"/>
              </a:solidFill>
            </a:endParaRPr>
          </a:p>
          <a:p>
            <a:pPr algn="just">
              <a:defRPr/>
            </a:pPr>
            <a:r>
              <a:rPr lang="en-US" altLang="ja-JP" sz="2400" u="none" dirty="0">
                <a:solidFill>
                  <a:schemeClr val="tx1"/>
                </a:solidFill>
              </a:rPr>
              <a:t>Python</a:t>
            </a:r>
            <a:r>
              <a:rPr lang="ja-JP" altLang="en-US" sz="2400" u="none" dirty="0">
                <a:solidFill>
                  <a:schemeClr val="tx1"/>
                </a:solidFill>
              </a:rPr>
              <a:t>基礎</a:t>
            </a:r>
            <a:endParaRPr lang="en-US" altLang="ja-JP" sz="2400" u="none" dirty="0">
              <a:solidFill>
                <a:schemeClr val="tx1"/>
              </a:solidFill>
            </a:endParaRPr>
          </a:p>
          <a:p>
            <a:pPr>
              <a:defRPr/>
            </a:pPr>
            <a:r>
              <a:rPr lang="ja-JP" altLang="en-US" sz="2400" u="sng" dirty="0">
                <a:solidFill>
                  <a:schemeClr val="tx1"/>
                </a:solidFill>
              </a:rPr>
              <a:t>変数、リスト</a:t>
            </a:r>
            <a:endParaRPr lang="en-US" altLang="ja-JP" sz="2400" u="sng" dirty="0">
              <a:solidFill>
                <a:schemeClr val="tx1"/>
              </a:solidFill>
            </a:endParaRPr>
          </a:p>
          <a:p>
            <a:pPr>
              <a:defRPr/>
            </a:pPr>
            <a:r>
              <a:rPr lang="ja-JP" altLang="en-US" sz="2400" u="sng" dirty="0">
                <a:solidFill>
                  <a:schemeClr val="tx1"/>
                </a:solidFill>
              </a:rPr>
              <a:t>データの型</a:t>
            </a:r>
            <a:endParaRPr lang="en-US" altLang="ja-JP" sz="2400" u="sng" dirty="0">
              <a:solidFill>
                <a:schemeClr val="tx1"/>
              </a:solidFill>
            </a:endParaRPr>
          </a:p>
          <a:p>
            <a:pPr>
              <a:defRPr/>
            </a:pPr>
            <a:r>
              <a:rPr lang="ja-JP" altLang="en-US" sz="2400" u="sng" dirty="0">
                <a:solidFill>
                  <a:schemeClr val="tx1"/>
                </a:solidFill>
              </a:rPr>
              <a:t>ライブラリ</a:t>
            </a:r>
          </a:p>
          <a:p>
            <a:pPr algn="ctr"/>
            <a:endParaRPr kumimoji="1" lang="ja-JP" altLang="en-US" sz="2400" dirty="0">
              <a:solidFill>
                <a:schemeClr val="tx1"/>
              </a:solidFill>
            </a:endParaRPr>
          </a:p>
        </p:txBody>
      </p:sp>
    </p:spTree>
    <p:extLst>
      <p:ext uri="{BB962C8B-B14F-4D97-AF65-F5344CB8AC3E}">
        <p14:creationId xmlns:p14="http://schemas.microsoft.com/office/powerpoint/2010/main" val="27125263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785DD26D-FA00-6590-471C-0451A3EBFE09}"/>
              </a:ext>
            </a:extLst>
          </p:cNvPr>
          <p:cNvSpPr txBox="1"/>
          <p:nvPr/>
        </p:nvSpPr>
        <p:spPr>
          <a:xfrm>
            <a:off x="1709158" y="126979"/>
            <a:ext cx="4242988" cy="369332"/>
          </a:xfrm>
          <a:prstGeom prst="rect">
            <a:avLst/>
          </a:prstGeom>
          <a:solidFill>
            <a:schemeClr val="accent4">
              <a:lumMod val="20000"/>
              <a:lumOff val="80000"/>
            </a:schemeClr>
          </a:solidFill>
        </p:spPr>
        <p:txBody>
          <a:bodyPr wrap="square" rtlCol="0">
            <a:spAutoFit/>
          </a:bodyPr>
          <a:lstStyle>
            <a:defPPr>
              <a:defRPr lang="ja-JP"/>
            </a:defPPr>
            <a:lvl1pPr marL="342900" indent="-342900">
              <a:buAutoNum type="arabicPeriod"/>
              <a:defRPr/>
            </a:lvl1pPr>
          </a:lstStyle>
          <a:p>
            <a:pPr marL="0" indent="0">
              <a:buNone/>
            </a:pPr>
            <a:r>
              <a:rPr lang="ja-JP" altLang="en-US" b="1" dirty="0"/>
              <a:t>ライブラリ</a:t>
            </a:r>
          </a:p>
        </p:txBody>
      </p:sp>
      <p:sp>
        <p:nvSpPr>
          <p:cNvPr id="6" name="テキスト ボックス 5">
            <a:extLst>
              <a:ext uri="{FF2B5EF4-FFF2-40B4-BE49-F238E27FC236}">
                <a16:creationId xmlns:a16="http://schemas.microsoft.com/office/drawing/2014/main" id="{59E5AC34-6514-DB57-0149-22D10C4507D2}"/>
              </a:ext>
            </a:extLst>
          </p:cNvPr>
          <p:cNvSpPr txBox="1"/>
          <p:nvPr/>
        </p:nvSpPr>
        <p:spPr>
          <a:xfrm>
            <a:off x="136732" y="123911"/>
            <a:ext cx="1572426" cy="369332"/>
          </a:xfrm>
          <a:prstGeom prst="rect">
            <a:avLst/>
          </a:prstGeom>
          <a:solidFill>
            <a:schemeClr val="accent4">
              <a:lumMod val="20000"/>
              <a:lumOff val="80000"/>
            </a:schemeClr>
          </a:solidFill>
        </p:spPr>
        <p:txBody>
          <a:bodyPr wrap="square" rtlCol="0">
            <a:spAutoFit/>
          </a:bodyPr>
          <a:lstStyle/>
          <a:p>
            <a:r>
              <a:rPr kumimoji="1" lang="en-US" altLang="ja-JP" b="1" dirty="0"/>
              <a:t>Python</a:t>
            </a:r>
            <a:r>
              <a:rPr kumimoji="1" lang="ja-JP" altLang="en-US" b="1" dirty="0"/>
              <a:t>基礎</a:t>
            </a:r>
          </a:p>
        </p:txBody>
      </p:sp>
      <p:sp>
        <p:nvSpPr>
          <p:cNvPr id="7" name="Rectangle 1">
            <a:extLst>
              <a:ext uri="{FF2B5EF4-FFF2-40B4-BE49-F238E27FC236}">
                <a16:creationId xmlns:a16="http://schemas.microsoft.com/office/drawing/2014/main" id="{E7FCF13C-7B31-193F-C9AB-71D9E542756F}"/>
              </a:ext>
            </a:extLst>
          </p:cNvPr>
          <p:cNvSpPr>
            <a:spLocks noChangeArrowheads="1"/>
          </p:cNvSpPr>
          <p:nvPr/>
        </p:nvSpPr>
        <p:spPr bwMode="auto">
          <a:xfrm>
            <a:off x="136732" y="740805"/>
            <a:ext cx="11979068" cy="5016758"/>
          </a:xfrm>
          <a:prstGeom prst="rect">
            <a:avLst/>
          </a:prstGeom>
          <a:noFill/>
        </p:spPr>
        <p:txBody>
          <a:bodyPr wrap="square">
            <a:spAutoFit/>
          </a:bodyPr>
          <a:lstStyle/>
          <a:p>
            <a:pPr algn="just"/>
            <a:r>
              <a:rPr lang="en-US" altLang="ja-JP" sz="2000" dirty="0"/>
              <a:t>Python</a:t>
            </a:r>
            <a:r>
              <a:rPr lang="ja-JP" altLang="en-US" sz="2000" dirty="0"/>
              <a:t>ライブラリは、データ分析、機械学習、</a:t>
            </a:r>
            <a:endParaRPr lang="en-US" altLang="ja-JP" sz="2000" dirty="0"/>
          </a:p>
          <a:p>
            <a:pPr algn="just"/>
            <a:r>
              <a:rPr lang="ja-JP" altLang="en-US" sz="2000" dirty="0"/>
              <a:t>データ可視化など、さまざまな高度な機能を提供します。</a:t>
            </a:r>
            <a:endParaRPr lang="en-US" altLang="ja-JP" sz="2000" dirty="0"/>
          </a:p>
          <a:p>
            <a:pPr algn="just"/>
            <a:endParaRPr lang="ja-JP" altLang="ja-JP" sz="2000" dirty="0"/>
          </a:p>
          <a:p>
            <a:pPr algn="just"/>
            <a:r>
              <a:rPr lang="ja-JP" altLang="ja-JP" sz="2000" b="1" dirty="0"/>
              <a:t>NumPy</a:t>
            </a:r>
            <a:r>
              <a:rPr lang="ja-JP" altLang="en-US" sz="2000" b="0" i="0" dirty="0">
                <a:solidFill>
                  <a:srgbClr val="0D0D0D"/>
                </a:solidFill>
                <a:effectLst/>
                <a:latin typeface="Söhne"/>
              </a:rPr>
              <a:t>：</a:t>
            </a:r>
            <a:endParaRPr lang="en-US" altLang="ja-JP" sz="2000" b="0" i="0" dirty="0">
              <a:solidFill>
                <a:srgbClr val="0D0D0D"/>
              </a:solidFill>
              <a:effectLst/>
              <a:latin typeface="Söhne"/>
            </a:endParaRPr>
          </a:p>
          <a:p>
            <a:pPr algn="just"/>
            <a:r>
              <a:rPr lang="en-US" altLang="ja-JP" sz="2000" b="0" i="0" dirty="0">
                <a:solidFill>
                  <a:srgbClr val="0D0D0D"/>
                </a:solidFill>
                <a:effectLst/>
                <a:latin typeface="Söhne"/>
              </a:rPr>
              <a:t>Python</a:t>
            </a:r>
            <a:r>
              <a:rPr lang="ja-JP" altLang="en-US" sz="2000" b="0" i="0" dirty="0">
                <a:solidFill>
                  <a:srgbClr val="0D0D0D"/>
                </a:solidFill>
                <a:effectLst/>
                <a:latin typeface="Söhne"/>
              </a:rPr>
              <a:t>で高速な数値計算を行うためのライブラリ。</a:t>
            </a:r>
            <a:endParaRPr lang="en-US" altLang="ja-JP" sz="2000" b="0" i="0" dirty="0">
              <a:solidFill>
                <a:srgbClr val="0D0D0D"/>
              </a:solidFill>
              <a:effectLst/>
              <a:latin typeface="Söhne"/>
            </a:endParaRPr>
          </a:p>
          <a:p>
            <a:pPr algn="just"/>
            <a:endParaRPr lang="ja-JP" altLang="ja-JP" sz="2000" dirty="0"/>
          </a:p>
          <a:p>
            <a:pPr algn="just"/>
            <a:r>
              <a:rPr lang="ja-JP" altLang="ja-JP" sz="2000" b="1" dirty="0"/>
              <a:t>Pandas:</a:t>
            </a:r>
            <a:r>
              <a:rPr lang="ja-JP" altLang="ja-JP" sz="2000" dirty="0">
                <a:solidFill>
                  <a:srgbClr val="0D0D0D"/>
                </a:solidFill>
                <a:latin typeface="Söhne"/>
              </a:rPr>
              <a:t>データクレンジングには、</a:t>
            </a:r>
            <a:r>
              <a:rPr lang="en-US" altLang="ja-JP" sz="2000" dirty="0">
                <a:solidFill>
                  <a:srgbClr val="0D0D0D"/>
                </a:solidFill>
                <a:latin typeface="Söhne"/>
              </a:rPr>
              <a:t>Pandas</a:t>
            </a:r>
            <a:r>
              <a:rPr lang="ja-JP" altLang="ja-JP" sz="2000" dirty="0">
                <a:solidFill>
                  <a:srgbClr val="0D0D0D"/>
                </a:solidFill>
                <a:latin typeface="Söhne"/>
              </a:rPr>
              <a:t>ライブラリを使用します</a:t>
            </a:r>
            <a:r>
              <a:rPr lang="ja-JP" altLang="en-US" sz="2000" dirty="0">
                <a:solidFill>
                  <a:srgbClr val="0D0D0D"/>
                </a:solidFill>
                <a:latin typeface="Söhne"/>
              </a:rPr>
              <a:t>。</a:t>
            </a:r>
            <a:endParaRPr lang="en-US" altLang="ja-JP" sz="2000" dirty="0">
              <a:solidFill>
                <a:srgbClr val="0D0D0D"/>
              </a:solidFill>
              <a:latin typeface="Söhne"/>
            </a:endParaRPr>
          </a:p>
          <a:p>
            <a:pPr algn="just"/>
            <a:r>
              <a:rPr lang="en-US" altLang="ja-JP" sz="2000" b="0" i="0" dirty="0">
                <a:solidFill>
                  <a:srgbClr val="0D0D0D"/>
                </a:solidFill>
                <a:effectLst/>
                <a:latin typeface="Söhne"/>
              </a:rPr>
              <a:t>Python</a:t>
            </a:r>
            <a:r>
              <a:rPr lang="ja-JP" altLang="en-US" sz="2000" b="0" i="0" dirty="0">
                <a:solidFill>
                  <a:srgbClr val="0D0D0D"/>
                </a:solidFill>
                <a:effectLst/>
                <a:latin typeface="Söhne"/>
              </a:rPr>
              <a:t>でデータ分析を容易にするライブラリで、構造化データの操作や分析を高速かつ効率的に行うためのデータ構造（</a:t>
            </a:r>
            <a:r>
              <a:rPr lang="ja-JP" altLang="ja-JP" sz="2000" dirty="0"/>
              <a:t> DataFrame </a:t>
            </a:r>
            <a:r>
              <a:rPr lang="ja-JP" altLang="en-US" sz="2000" b="0" i="0" dirty="0">
                <a:solidFill>
                  <a:srgbClr val="0D0D0D"/>
                </a:solidFill>
                <a:effectLst/>
                <a:latin typeface="Söhne"/>
              </a:rPr>
              <a:t>）と関数が提供されています。</a:t>
            </a:r>
            <a:endParaRPr lang="en-US" altLang="ja-JP" sz="2000" dirty="0"/>
          </a:p>
          <a:p>
            <a:pPr lvl="1" algn="just"/>
            <a:endParaRPr lang="ja-JP" altLang="ja-JP" sz="2000" dirty="0"/>
          </a:p>
          <a:p>
            <a:pPr algn="just"/>
            <a:r>
              <a:rPr lang="ja-JP" altLang="ja-JP" sz="2000" b="1" dirty="0"/>
              <a:t>Matplotlib:</a:t>
            </a:r>
            <a:endParaRPr lang="en-US" altLang="ja-JP" sz="2000" b="1" dirty="0"/>
          </a:p>
          <a:p>
            <a:pPr algn="just"/>
            <a:r>
              <a:rPr lang="en-US" altLang="ja-JP" sz="2000" b="0" i="0" dirty="0">
                <a:solidFill>
                  <a:srgbClr val="0D0D0D"/>
                </a:solidFill>
                <a:effectLst/>
                <a:latin typeface="Söhne"/>
              </a:rPr>
              <a:t>Python</a:t>
            </a:r>
            <a:r>
              <a:rPr lang="ja-JP" altLang="en-US" sz="2000" b="0" i="0" dirty="0">
                <a:solidFill>
                  <a:srgbClr val="0D0D0D"/>
                </a:solidFill>
                <a:effectLst/>
                <a:latin typeface="Söhne"/>
              </a:rPr>
              <a:t>でグラフやチャートを描画するためのライブラリ。</a:t>
            </a:r>
            <a:endParaRPr lang="en-US" altLang="ja-JP" sz="2000" dirty="0"/>
          </a:p>
          <a:p>
            <a:pPr lvl="1" algn="just"/>
            <a:endParaRPr lang="ja-JP" altLang="ja-JP" sz="2000" dirty="0"/>
          </a:p>
          <a:p>
            <a:pPr algn="just"/>
            <a:r>
              <a:rPr lang="ja-JP" altLang="ja-JP" sz="2000" b="1" dirty="0"/>
              <a:t>Scikit-learn:</a:t>
            </a:r>
            <a:endParaRPr lang="en-US" altLang="ja-JP" sz="2000" b="1" dirty="0"/>
          </a:p>
          <a:p>
            <a:pPr algn="just"/>
            <a:r>
              <a:rPr lang="en-US" altLang="ja-JP" sz="2000" b="0" i="0" dirty="0">
                <a:solidFill>
                  <a:srgbClr val="0D0D0D"/>
                </a:solidFill>
                <a:effectLst/>
                <a:latin typeface="Söhne"/>
              </a:rPr>
              <a:t>Python</a:t>
            </a:r>
            <a:r>
              <a:rPr lang="ja-JP" altLang="en-US" sz="2000" b="0" i="0" dirty="0">
                <a:solidFill>
                  <a:srgbClr val="0D0D0D"/>
                </a:solidFill>
                <a:effectLst/>
                <a:latin typeface="Söhne"/>
              </a:rPr>
              <a:t>で機械学習を行うためのライブラリで、分類、回帰、クラスタリングなどの機械学習アルゴリズムを簡単に利用できるように設計されています。</a:t>
            </a:r>
            <a:endParaRPr lang="ja-JP" altLang="ja-JP" sz="2000" dirty="0"/>
          </a:p>
        </p:txBody>
      </p:sp>
      <p:sp>
        <p:nvSpPr>
          <p:cNvPr id="2" name="スライド番号プレースホルダー 1">
            <a:extLst>
              <a:ext uri="{FF2B5EF4-FFF2-40B4-BE49-F238E27FC236}">
                <a16:creationId xmlns:a16="http://schemas.microsoft.com/office/drawing/2014/main" id="{042F4274-3149-04E0-F2FA-0526BD2F9FE4}"/>
              </a:ext>
            </a:extLst>
          </p:cNvPr>
          <p:cNvSpPr>
            <a:spLocks noGrp="1"/>
          </p:cNvSpPr>
          <p:nvPr>
            <p:ph type="sldNum" sz="quarter" idx="12"/>
          </p:nvPr>
        </p:nvSpPr>
        <p:spPr/>
        <p:txBody>
          <a:bodyPr/>
          <a:lstStyle/>
          <a:p>
            <a:fld id="{A26308C5-50DC-43C1-893E-CC40883622A1}" type="slidenum">
              <a:rPr kumimoji="1" lang="ja-JP" altLang="en-US" smtClean="0"/>
              <a:t>21</a:t>
            </a:fld>
            <a:endParaRPr kumimoji="1" lang="ja-JP" altLang="en-US"/>
          </a:p>
        </p:txBody>
      </p:sp>
      <p:sp>
        <p:nvSpPr>
          <p:cNvPr id="3" name="正方形/長方形 2">
            <a:extLst>
              <a:ext uri="{FF2B5EF4-FFF2-40B4-BE49-F238E27FC236}">
                <a16:creationId xmlns:a16="http://schemas.microsoft.com/office/drawing/2014/main" id="{24FE972A-F774-2D6A-3557-128EFE89B164}"/>
              </a:ext>
            </a:extLst>
          </p:cNvPr>
          <p:cNvSpPr/>
          <p:nvPr/>
        </p:nvSpPr>
        <p:spPr>
          <a:xfrm>
            <a:off x="136731" y="2514600"/>
            <a:ext cx="8011589" cy="406400"/>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対角する 2 つの角を切り取った四角形 9">
            <a:extLst>
              <a:ext uri="{FF2B5EF4-FFF2-40B4-BE49-F238E27FC236}">
                <a16:creationId xmlns:a16="http://schemas.microsoft.com/office/drawing/2014/main" id="{F508D3BC-1F3C-098E-E89D-446B1F078B05}"/>
              </a:ext>
            </a:extLst>
          </p:cNvPr>
          <p:cNvSpPr/>
          <p:nvPr/>
        </p:nvSpPr>
        <p:spPr>
          <a:xfrm>
            <a:off x="9748053" y="13079"/>
            <a:ext cx="2443947" cy="2340720"/>
          </a:xfrm>
          <a:prstGeom prst="snip2DiagRect">
            <a:avLst/>
          </a:prstGeom>
          <a:solidFill>
            <a:schemeClr val="bg1"/>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2400" b="1" dirty="0">
                <a:solidFill>
                  <a:schemeClr val="tx1"/>
                </a:solidFill>
              </a:rPr>
              <a:t>STEP0</a:t>
            </a:r>
            <a:endParaRPr kumimoji="1" lang="en" altLang="ja-JP" sz="2400" b="1" dirty="0">
              <a:solidFill>
                <a:schemeClr val="tx1"/>
              </a:solidFill>
            </a:endParaRPr>
          </a:p>
          <a:p>
            <a:pPr algn="just">
              <a:defRPr/>
            </a:pPr>
            <a:r>
              <a:rPr lang="en-US" altLang="ja-JP" sz="2400" u="none" dirty="0">
                <a:solidFill>
                  <a:schemeClr val="tx1"/>
                </a:solidFill>
              </a:rPr>
              <a:t>Python</a:t>
            </a:r>
            <a:r>
              <a:rPr lang="ja-JP" altLang="en-US" sz="2400" u="none" dirty="0">
                <a:solidFill>
                  <a:schemeClr val="tx1"/>
                </a:solidFill>
              </a:rPr>
              <a:t>基礎</a:t>
            </a:r>
            <a:endParaRPr lang="en-US" altLang="ja-JP" sz="2400" u="none" dirty="0">
              <a:solidFill>
                <a:schemeClr val="tx1"/>
              </a:solidFill>
            </a:endParaRPr>
          </a:p>
          <a:p>
            <a:pPr>
              <a:defRPr/>
            </a:pPr>
            <a:r>
              <a:rPr lang="ja-JP" altLang="en-US" sz="2400" u="sng" dirty="0">
                <a:solidFill>
                  <a:schemeClr val="tx1"/>
                </a:solidFill>
              </a:rPr>
              <a:t>変数、リスト</a:t>
            </a:r>
            <a:endParaRPr lang="en-US" altLang="ja-JP" sz="2400" u="sng" dirty="0">
              <a:solidFill>
                <a:schemeClr val="tx1"/>
              </a:solidFill>
            </a:endParaRPr>
          </a:p>
          <a:p>
            <a:pPr>
              <a:defRPr/>
            </a:pPr>
            <a:r>
              <a:rPr lang="ja-JP" altLang="en-US" sz="2400" u="sng" dirty="0">
                <a:solidFill>
                  <a:schemeClr val="tx1"/>
                </a:solidFill>
              </a:rPr>
              <a:t>データの型</a:t>
            </a:r>
            <a:endParaRPr lang="en-US" altLang="ja-JP" sz="2400" u="sng" dirty="0">
              <a:solidFill>
                <a:schemeClr val="tx1"/>
              </a:solidFill>
            </a:endParaRPr>
          </a:p>
          <a:p>
            <a:pPr>
              <a:defRPr/>
            </a:pPr>
            <a:r>
              <a:rPr lang="ja-JP" altLang="en-US" sz="2400" u="sng" dirty="0">
                <a:solidFill>
                  <a:schemeClr val="tx1"/>
                </a:solidFill>
              </a:rPr>
              <a:t>ライブラリ</a:t>
            </a:r>
          </a:p>
          <a:p>
            <a:pPr algn="ctr"/>
            <a:endParaRPr kumimoji="1" lang="ja-JP" altLang="en-US" sz="2400" dirty="0">
              <a:solidFill>
                <a:schemeClr val="tx1"/>
              </a:solidFill>
            </a:endParaRPr>
          </a:p>
        </p:txBody>
      </p:sp>
    </p:spTree>
    <p:extLst>
      <p:ext uri="{BB962C8B-B14F-4D97-AF65-F5344CB8AC3E}">
        <p14:creationId xmlns:p14="http://schemas.microsoft.com/office/powerpoint/2010/main" val="2251681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380C4158-AE34-8342-164A-943DC031B51F}"/>
              </a:ext>
            </a:extLst>
          </p:cNvPr>
          <p:cNvSpPr txBox="1"/>
          <p:nvPr/>
        </p:nvSpPr>
        <p:spPr>
          <a:xfrm>
            <a:off x="0" y="12770"/>
            <a:ext cx="2298819" cy="369332"/>
          </a:xfrm>
          <a:prstGeom prst="rect">
            <a:avLst/>
          </a:prstGeom>
          <a:solidFill>
            <a:srgbClr val="92D050"/>
          </a:solidFill>
        </p:spPr>
        <p:txBody>
          <a:bodyPr wrap="square" rtlCol="0">
            <a:spAutoFit/>
          </a:bodyPr>
          <a:lstStyle>
            <a:defPPr>
              <a:defRPr lang="ja-JP"/>
            </a:defPPr>
            <a:lvl1pPr>
              <a:defRPr b="1"/>
            </a:lvl1pPr>
          </a:lstStyle>
          <a:p>
            <a:r>
              <a:rPr lang="en-US" altLang="ja-JP"/>
              <a:t>Pandas-</a:t>
            </a:r>
            <a:r>
              <a:rPr lang="ja-JP" altLang="en-US"/>
              <a:t>ライブラリ</a:t>
            </a:r>
          </a:p>
        </p:txBody>
      </p:sp>
      <p:sp>
        <p:nvSpPr>
          <p:cNvPr id="7" name="テキスト ボックス 6">
            <a:extLst>
              <a:ext uri="{FF2B5EF4-FFF2-40B4-BE49-F238E27FC236}">
                <a16:creationId xmlns:a16="http://schemas.microsoft.com/office/drawing/2014/main" id="{92A4368C-8125-734D-3EE9-37C2251735AF}"/>
              </a:ext>
            </a:extLst>
          </p:cNvPr>
          <p:cNvSpPr txBox="1"/>
          <p:nvPr/>
        </p:nvSpPr>
        <p:spPr>
          <a:xfrm>
            <a:off x="264581" y="2047840"/>
            <a:ext cx="6146024" cy="400110"/>
          </a:xfrm>
          <a:prstGeom prst="rect">
            <a:avLst/>
          </a:prstGeom>
          <a:noFill/>
        </p:spPr>
        <p:txBody>
          <a:bodyPr wrap="square">
            <a:spAutoFit/>
          </a:bodyPr>
          <a:lstStyle/>
          <a:p>
            <a:r>
              <a:rPr lang="ja-JP" altLang="en-US" sz="2000" b="1" u="sng" dirty="0"/>
              <a:t>データフレーム</a:t>
            </a:r>
            <a:r>
              <a:rPr lang="ja-JP" altLang="en-US" sz="2000" dirty="0"/>
              <a:t>とは</a:t>
            </a:r>
          </a:p>
        </p:txBody>
      </p:sp>
      <p:sp>
        <p:nvSpPr>
          <p:cNvPr id="5" name="テキスト ボックス 4">
            <a:extLst>
              <a:ext uri="{FF2B5EF4-FFF2-40B4-BE49-F238E27FC236}">
                <a16:creationId xmlns:a16="http://schemas.microsoft.com/office/drawing/2014/main" id="{0A6FD308-1284-DEE8-AD70-5F917F9843CE}"/>
              </a:ext>
            </a:extLst>
          </p:cNvPr>
          <p:cNvSpPr txBox="1"/>
          <p:nvPr/>
        </p:nvSpPr>
        <p:spPr>
          <a:xfrm>
            <a:off x="264581" y="2477237"/>
            <a:ext cx="6097314" cy="400110"/>
          </a:xfrm>
          <a:prstGeom prst="rect">
            <a:avLst/>
          </a:prstGeom>
          <a:noFill/>
        </p:spPr>
        <p:txBody>
          <a:bodyPr wrap="square">
            <a:spAutoFit/>
          </a:bodyPr>
          <a:lstStyle/>
          <a:p>
            <a:r>
              <a:rPr lang="ja-JP" altLang="en-US" sz="2000" b="0" i="0" dirty="0">
                <a:effectLst/>
                <a:latin typeface="Söhne"/>
              </a:rPr>
              <a:t>表形式のデータを扱うための主要なツールです。</a:t>
            </a:r>
            <a:endParaRPr lang="ja-JP" altLang="en-US" sz="2000" dirty="0"/>
          </a:p>
        </p:txBody>
      </p:sp>
      <p:sp>
        <p:nvSpPr>
          <p:cNvPr id="9" name="Rectangle 1">
            <a:extLst>
              <a:ext uri="{FF2B5EF4-FFF2-40B4-BE49-F238E27FC236}">
                <a16:creationId xmlns:a16="http://schemas.microsoft.com/office/drawing/2014/main" id="{D1817B5C-4D1C-1494-1A77-3AA6E4E971C8}"/>
              </a:ext>
            </a:extLst>
          </p:cNvPr>
          <p:cNvSpPr>
            <a:spLocks noChangeArrowheads="1"/>
          </p:cNvSpPr>
          <p:nvPr/>
        </p:nvSpPr>
        <p:spPr bwMode="auto">
          <a:xfrm>
            <a:off x="-6419" y="536655"/>
            <a:ext cx="9489086" cy="1015663"/>
          </a:xfrm>
          <a:prstGeom prst="rect">
            <a:avLst/>
          </a:prstGeom>
          <a:noFill/>
        </p:spPr>
        <p:txBody>
          <a:bodyPr wrap="square">
            <a:spAutoFit/>
          </a:bodyPr>
          <a:lstStyle/>
          <a:p>
            <a:pPr algn="just"/>
            <a:r>
              <a:rPr lang="ja-JP" altLang="ja-JP" sz="2000" dirty="0"/>
              <a:t>Pandasライブラリは、データ分析と操作のための強力なツールを提供し</a:t>
            </a:r>
            <a:r>
              <a:rPr lang="ja-JP" altLang="en-US" sz="2000" dirty="0"/>
              <a:t>てい</a:t>
            </a:r>
            <a:r>
              <a:rPr lang="ja-JP" altLang="ja-JP" sz="2000" dirty="0"/>
              <a:t>ます。</a:t>
            </a:r>
            <a:endParaRPr lang="en-US" altLang="ja-JP" sz="2000" dirty="0"/>
          </a:p>
          <a:p>
            <a:pPr algn="just"/>
            <a:r>
              <a:rPr lang="ja-JP" altLang="en-US" sz="2000" dirty="0"/>
              <a:t>また、データフレーム</a:t>
            </a:r>
            <a:r>
              <a:rPr lang="en-US" altLang="ja-JP" sz="2000" dirty="0"/>
              <a:t>(</a:t>
            </a:r>
            <a:r>
              <a:rPr lang="ja-JP" altLang="ja-JP" sz="2000" dirty="0"/>
              <a:t>DataFrame</a:t>
            </a:r>
            <a:r>
              <a:rPr lang="en-US" altLang="ja-JP" sz="2000" dirty="0"/>
              <a:t>)</a:t>
            </a:r>
            <a:r>
              <a:rPr lang="ja-JP" altLang="en-US" sz="2000" dirty="0"/>
              <a:t>という</a:t>
            </a:r>
            <a:r>
              <a:rPr lang="ja-JP" altLang="ja-JP" sz="2000" dirty="0"/>
              <a:t>データ構造</a:t>
            </a:r>
            <a:r>
              <a:rPr lang="ja-JP" altLang="en-US" sz="2000" dirty="0"/>
              <a:t>を用いて分析できるようになります</a:t>
            </a:r>
            <a:r>
              <a:rPr lang="ja-JP" altLang="ja-JP" sz="2000" dirty="0"/>
              <a:t>。 </a:t>
            </a:r>
          </a:p>
        </p:txBody>
      </p:sp>
      <p:sp>
        <p:nvSpPr>
          <p:cNvPr id="10" name="スライド番号プレースホルダー 9">
            <a:extLst>
              <a:ext uri="{FF2B5EF4-FFF2-40B4-BE49-F238E27FC236}">
                <a16:creationId xmlns:a16="http://schemas.microsoft.com/office/drawing/2014/main" id="{28F1F346-D2BD-58E0-1936-E55F922AEBF4}"/>
              </a:ext>
            </a:extLst>
          </p:cNvPr>
          <p:cNvSpPr>
            <a:spLocks noGrp="1"/>
          </p:cNvSpPr>
          <p:nvPr>
            <p:ph type="sldNum" sz="quarter" idx="12"/>
          </p:nvPr>
        </p:nvSpPr>
        <p:spPr/>
        <p:txBody>
          <a:bodyPr/>
          <a:lstStyle/>
          <a:p>
            <a:fld id="{D0DED96A-F066-47E4-9553-675BF6234992}" type="slidenum">
              <a:rPr kumimoji="1" lang="ja-JP" altLang="en-US" smtClean="0"/>
              <a:t>22</a:t>
            </a:fld>
            <a:endParaRPr kumimoji="1" lang="ja-JP" altLang="en-US"/>
          </a:p>
        </p:txBody>
      </p:sp>
      <p:graphicFrame>
        <p:nvGraphicFramePr>
          <p:cNvPr id="11" name="表 15">
            <a:extLst>
              <a:ext uri="{FF2B5EF4-FFF2-40B4-BE49-F238E27FC236}">
                <a16:creationId xmlns:a16="http://schemas.microsoft.com/office/drawing/2014/main" id="{1AB76CFD-1403-F813-C27A-D1AF9B688273}"/>
              </a:ext>
            </a:extLst>
          </p:cNvPr>
          <p:cNvGraphicFramePr>
            <a:graphicFrameLocks noGrp="1"/>
          </p:cNvGraphicFramePr>
          <p:nvPr/>
        </p:nvGraphicFramePr>
        <p:xfrm>
          <a:off x="1709158" y="3267051"/>
          <a:ext cx="8128000" cy="2286000"/>
        </p:xfrm>
        <a:graphic>
          <a:graphicData uri="http://schemas.openxmlformats.org/drawingml/2006/table">
            <a:tbl>
              <a:tblPr firstRow="1" bandRow="1">
                <a:tableStyleId>{00A15C55-8517-42AA-B614-E9B94910E393}</a:tableStyleId>
              </a:tblPr>
              <a:tblGrid>
                <a:gridCol w="1625600">
                  <a:extLst>
                    <a:ext uri="{9D8B030D-6E8A-4147-A177-3AD203B41FA5}">
                      <a16:colId xmlns:a16="http://schemas.microsoft.com/office/drawing/2014/main" val="3746263322"/>
                    </a:ext>
                  </a:extLst>
                </a:gridCol>
                <a:gridCol w="1625600">
                  <a:extLst>
                    <a:ext uri="{9D8B030D-6E8A-4147-A177-3AD203B41FA5}">
                      <a16:colId xmlns:a16="http://schemas.microsoft.com/office/drawing/2014/main" val="1309107199"/>
                    </a:ext>
                  </a:extLst>
                </a:gridCol>
                <a:gridCol w="1625600">
                  <a:extLst>
                    <a:ext uri="{9D8B030D-6E8A-4147-A177-3AD203B41FA5}">
                      <a16:colId xmlns:a16="http://schemas.microsoft.com/office/drawing/2014/main" val="2954212625"/>
                    </a:ext>
                  </a:extLst>
                </a:gridCol>
                <a:gridCol w="1625600">
                  <a:extLst>
                    <a:ext uri="{9D8B030D-6E8A-4147-A177-3AD203B41FA5}">
                      <a16:colId xmlns:a16="http://schemas.microsoft.com/office/drawing/2014/main" val="3666231331"/>
                    </a:ext>
                  </a:extLst>
                </a:gridCol>
                <a:gridCol w="1625600">
                  <a:extLst>
                    <a:ext uri="{9D8B030D-6E8A-4147-A177-3AD203B41FA5}">
                      <a16:colId xmlns:a16="http://schemas.microsoft.com/office/drawing/2014/main" val="137797331"/>
                    </a:ext>
                  </a:extLst>
                </a:gridCol>
              </a:tblGrid>
              <a:tr h="370840">
                <a:tc>
                  <a:txBody>
                    <a:bodyPr/>
                    <a:lstStyle/>
                    <a:p>
                      <a:endParaRPr kumimoji="1" lang="ja-JP" altLang="en-US" sz="2400" dirty="0">
                        <a:solidFill>
                          <a:schemeClr val="tx1"/>
                        </a:solidFill>
                      </a:endParaRPr>
                    </a:p>
                  </a:txBody>
                  <a:tcPr/>
                </a:tc>
                <a:tc>
                  <a:txBody>
                    <a:bodyPr/>
                    <a:lstStyle/>
                    <a:p>
                      <a:endParaRPr kumimoji="1" lang="ja-JP" altLang="en-US" sz="2400" dirty="0">
                        <a:solidFill>
                          <a:schemeClr val="tx1"/>
                        </a:solidFill>
                      </a:endParaRPr>
                    </a:p>
                  </a:txBody>
                  <a:tcPr/>
                </a:tc>
                <a:tc>
                  <a:txBody>
                    <a:bodyPr/>
                    <a:lstStyle/>
                    <a:p>
                      <a:endParaRPr kumimoji="1" lang="ja-JP" altLang="en-US" sz="2400">
                        <a:solidFill>
                          <a:schemeClr val="tx1"/>
                        </a:solidFill>
                      </a:endParaRPr>
                    </a:p>
                  </a:txBody>
                  <a:tcPr/>
                </a:tc>
                <a:tc>
                  <a:txBody>
                    <a:bodyPr/>
                    <a:lstStyle/>
                    <a:p>
                      <a:endParaRPr kumimoji="1" lang="ja-JP" altLang="en-US" sz="2400">
                        <a:solidFill>
                          <a:schemeClr val="tx1"/>
                        </a:solidFill>
                      </a:endParaRPr>
                    </a:p>
                  </a:txBody>
                  <a:tcPr/>
                </a:tc>
                <a:tc>
                  <a:txBody>
                    <a:bodyPr/>
                    <a:lstStyle/>
                    <a:p>
                      <a:endParaRPr kumimoji="1" lang="ja-JP" altLang="en-US" sz="2400">
                        <a:solidFill>
                          <a:schemeClr val="tx1"/>
                        </a:solidFill>
                      </a:endParaRPr>
                    </a:p>
                  </a:txBody>
                  <a:tcPr/>
                </a:tc>
                <a:extLst>
                  <a:ext uri="{0D108BD9-81ED-4DB2-BD59-A6C34878D82A}">
                    <a16:rowId xmlns:a16="http://schemas.microsoft.com/office/drawing/2014/main" val="1464896513"/>
                  </a:ext>
                </a:extLst>
              </a:tr>
              <a:tr h="370840">
                <a:tc>
                  <a:txBody>
                    <a:bodyPr/>
                    <a:lstStyle/>
                    <a:p>
                      <a:pPr algn="ctr"/>
                      <a:endParaRPr kumimoji="1" lang="ja-JP" altLang="en-US" sz="2400">
                        <a:solidFill>
                          <a:schemeClr val="tx1"/>
                        </a:solidFill>
                      </a:endParaRPr>
                    </a:p>
                  </a:txBody>
                  <a:tcPr/>
                </a:tc>
                <a:tc>
                  <a:txBody>
                    <a:bodyPr/>
                    <a:lstStyle/>
                    <a:p>
                      <a:pPr marL="0" algn="l" defTabSz="914400" rtl="0" eaLnBrk="1" latinLnBrk="0" hangingPunct="1"/>
                      <a:endParaRPr kumimoji="1" lang="ja-JP" altLang="en-US" sz="2400" kern="1200">
                        <a:solidFill>
                          <a:schemeClr val="tx1"/>
                        </a:solidFill>
                        <a:latin typeface="+mn-lt"/>
                        <a:ea typeface="+mn-ea"/>
                        <a:cs typeface="+mn-cs"/>
                      </a:endParaRPr>
                    </a:p>
                  </a:txBody>
                  <a:tcPr/>
                </a:tc>
                <a:tc>
                  <a:txBody>
                    <a:bodyPr/>
                    <a:lstStyle/>
                    <a:p>
                      <a:endParaRPr kumimoji="1" lang="ja-JP" altLang="en-US" sz="2400" dirty="0">
                        <a:solidFill>
                          <a:schemeClr val="tx1"/>
                        </a:solidFill>
                      </a:endParaRPr>
                    </a:p>
                  </a:txBody>
                  <a:tcPr/>
                </a:tc>
                <a:tc>
                  <a:txBody>
                    <a:bodyPr/>
                    <a:lstStyle/>
                    <a:p>
                      <a:endParaRPr kumimoji="1" lang="ja-JP" altLang="en-US" sz="2400" dirty="0">
                        <a:solidFill>
                          <a:schemeClr val="tx1"/>
                        </a:solidFill>
                      </a:endParaRPr>
                    </a:p>
                  </a:txBody>
                  <a:tcPr/>
                </a:tc>
                <a:tc>
                  <a:txBody>
                    <a:bodyPr/>
                    <a:lstStyle/>
                    <a:p>
                      <a:endParaRPr kumimoji="1" lang="ja-JP" altLang="en-US" sz="2400">
                        <a:solidFill>
                          <a:schemeClr val="tx1"/>
                        </a:solidFill>
                      </a:endParaRPr>
                    </a:p>
                  </a:txBody>
                  <a:tcPr/>
                </a:tc>
                <a:extLst>
                  <a:ext uri="{0D108BD9-81ED-4DB2-BD59-A6C34878D82A}">
                    <a16:rowId xmlns:a16="http://schemas.microsoft.com/office/drawing/2014/main" val="3229502732"/>
                  </a:ext>
                </a:extLst>
              </a:tr>
              <a:tr h="370840">
                <a:tc>
                  <a:txBody>
                    <a:bodyPr/>
                    <a:lstStyle/>
                    <a:p>
                      <a:pPr algn="ctr"/>
                      <a:endParaRPr kumimoji="1" lang="ja-JP" altLang="en-US" sz="2400">
                        <a:solidFill>
                          <a:schemeClr val="tx1"/>
                        </a:solidFill>
                      </a:endParaRPr>
                    </a:p>
                  </a:txBody>
                  <a:tcPr/>
                </a:tc>
                <a:tc>
                  <a:txBody>
                    <a:bodyPr/>
                    <a:lstStyle/>
                    <a:p>
                      <a:endParaRPr kumimoji="1" lang="ja-JP" altLang="en-US" sz="2400">
                        <a:solidFill>
                          <a:schemeClr val="tx1"/>
                        </a:solidFill>
                      </a:endParaRPr>
                    </a:p>
                  </a:txBody>
                  <a:tcPr/>
                </a:tc>
                <a:tc>
                  <a:txBody>
                    <a:bodyPr/>
                    <a:lstStyle/>
                    <a:p>
                      <a:endParaRPr kumimoji="1" lang="ja-JP" altLang="en-US" sz="2400">
                        <a:solidFill>
                          <a:schemeClr val="tx1"/>
                        </a:solidFill>
                      </a:endParaRPr>
                    </a:p>
                  </a:txBody>
                  <a:tcPr/>
                </a:tc>
                <a:tc>
                  <a:txBody>
                    <a:bodyPr/>
                    <a:lstStyle/>
                    <a:p>
                      <a:endParaRPr kumimoji="1" lang="ja-JP" altLang="en-US" sz="2400" dirty="0">
                        <a:solidFill>
                          <a:schemeClr val="tx1"/>
                        </a:solidFill>
                      </a:endParaRPr>
                    </a:p>
                  </a:txBody>
                  <a:tcPr/>
                </a:tc>
                <a:tc>
                  <a:txBody>
                    <a:bodyPr/>
                    <a:lstStyle/>
                    <a:p>
                      <a:endParaRPr kumimoji="1" lang="ja-JP" altLang="en-US" sz="2400">
                        <a:solidFill>
                          <a:schemeClr val="tx1"/>
                        </a:solidFill>
                      </a:endParaRPr>
                    </a:p>
                  </a:txBody>
                  <a:tcPr/>
                </a:tc>
                <a:extLst>
                  <a:ext uri="{0D108BD9-81ED-4DB2-BD59-A6C34878D82A}">
                    <a16:rowId xmlns:a16="http://schemas.microsoft.com/office/drawing/2014/main" val="2211527451"/>
                  </a:ext>
                </a:extLst>
              </a:tr>
              <a:tr h="370840">
                <a:tc>
                  <a:txBody>
                    <a:bodyPr/>
                    <a:lstStyle/>
                    <a:p>
                      <a:pPr algn="ctr"/>
                      <a:endParaRPr kumimoji="1" lang="ja-JP" altLang="en-US" sz="2400">
                        <a:solidFill>
                          <a:schemeClr val="tx1"/>
                        </a:solidFill>
                      </a:endParaRPr>
                    </a:p>
                  </a:txBody>
                  <a:tcPr/>
                </a:tc>
                <a:tc>
                  <a:txBody>
                    <a:bodyPr/>
                    <a:lstStyle/>
                    <a:p>
                      <a:endParaRPr kumimoji="1" lang="ja-JP" altLang="en-US" sz="2400">
                        <a:solidFill>
                          <a:schemeClr val="tx1"/>
                        </a:solidFill>
                      </a:endParaRPr>
                    </a:p>
                  </a:txBody>
                  <a:tcPr/>
                </a:tc>
                <a:tc>
                  <a:txBody>
                    <a:bodyPr/>
                    <a:lstStyle/>
                    <a:p>
                      <a:endParaRPr kumimoji="1" lang="ja-JP" altLang="en-US" sz="2400">
                        <a:solidFill>
                          <a:schemeClr val="tx1"/>
                        </a:solidFill>
                      </a:endParaRPr>
                    </a:p>
                  </a:txBody>
                  <a:tcPr/>
                </a:tc>
                <a:tc>
                  <a:txBody>
                    <a:bodyPr/>
                    <a:lstStyle/>
                    <a:p>
                      <a:endParaRPr kumimoji="1" lang="ja-JP" altLang="en-US" sz="2400">
                        <a:solidFill>
                          <a:schemeClr val="tx1"/>
                        </a:solidFill>
                      </a:endParaRPr>
                    </a:p>
                  </a:txBody>
                  <a:tcPr/>
                </a:tc>
                <a:tc>
                  <a:txBody>
                    <a:bodyPr/>
                    <a:lstStyle/>
                    <a:p>
                      <a:endParaRPr kumimoji="1" lang="ja-JP" altLang="en-US" sz="2400" dirty="0">
                        <a:solidFill>
                          <a:schemeClr val="tx1"/>
                        </a:solidFill>
                      </a:endParaRPr>
                    </a:p>
                  </a:txBody>
                  <a:tcPr/>
                </a:tc>
                <a:extLst>
                  <a:ext uri="{0D108BD9-81ED-4DB2-BD59-A6C34878D82A}">
                    <a16:rowId xmlns:a16="http://schemas.microsoft.com/office/drawing/2014/main" val="3825809942"/>
                  </a:ext>
                </a:extLst>
              </a:tr>
              <a:tr h="370840">
                <a:tc>
                  <a:txBody>
                    <a:bodyPr/>
                    <a:lstStyle/>
                    <a:p>
                      <a:pPr algn="ctr"/>
                      <a:endParaRPr kumimoji="1" lang="ja-JP" altLang="en-US" sz="2400">
                        <a:solidFill>
                          <a:schemeClr val="tx1"/>
                        </a:solidFill>
                      </a:endParaRPr>
                    </a:p>
                  </a:txBody>
                  <a:tcPr/>
                </a:tc>
                <a:tc>
                  <a:txBody>
                    <a:bodyPr/>
                    <a:lstStyle/>
                    <a:p>
                      <a:endParaRPr kumimoji="1" lang="ja-JP" altLang="en-US" sz="2400">
                        <a:solidFill>
                          <a:schemeClr val="tx1"/>
                        </a:solidFill>
                      </a:endParaRPr>
                    </a:p>
                  </a:txBody>
                  <a:tcPr/>
                </a:tc>
                <a:tc>
                  <a:txBody>
                    <a:bodyPr/>
                    <a:lstStyle/>
                    <a:p>
                      <a:endParaRPr kumimoji="1" lang="ja-JP" altLang="en-US" sz="2400">
                        <a:solidFill>
                          <a:schemeClr val="tx1"/>
                        </a:solidFill>
                      </a:endParaRPr>
                    </a:p>
                  </a:txBody>
                  <a:tcPr/>
                </a:tc>
                <a:tc>
                  <a:txBody>
                    <a:bodyPr/>
                    <a:lstStyle/>
                    <a:p>
                      <a:endParaRPr kumimoji="1" lang="ja-JP" altLang="en-US" sz="2400">
                        <a:solidFill>
                          <a:schemeClr val="tx1"/>
                        </a:solidFill>
                      </a:endParaRPr>
                    </a:p>
                  </a:txBody>
                  <a:tcPr/>
                </a:tc>
                <a:tc>
                  <a:txBody>
                    <a:bodyPr/>
                    <a:lstStyle/>
                    <a:p>
                      <a:endParaRPr kumimoji="1" lang="ja-JP" altLang="en-US" sz="2400" dirty="0">
                        <a:solidFill>
                          <a:schemeClr val="tx1"/>
                        </a:solidFill>
                      </a:endParaRPr>
                    </a:p>
                  </a:txBody>
                  <a:tcPr/>
                </a:tc>
                <a:extLst>
                  <a:ext uri="{0D108BD9-81ED-4DB2-BD59-A6C34878D82A}">
                    <a16:rowId xmlns:a16="http://schemas.microsoft.com/office/drawing/2014/main" val="2715235127"/>
                  </a:ext>
                </a:extLst>
              </a:tr>
            </a:tbl>
          </a:graphicData>
        </a:graphic>
      </p:graphicFrame>
      <p:sp>
        <p:nvSpPr>
          <p:cNvPr id="2" name="対角する 2 つの角を切り取った四角形 9">
            <a:extLst>
              <a:ext uri="{FF2B5EF4-FFF2-40B4-BE49-F238E27FC236}">
                <a16:creationId xmlns:a16="http://schemas.microsoft.com/office/drawing/2014/main" id="{AD8B9059-9942-0176-7603-BA9D1F90BBEF}"/>
              </a:ext>
            </a:extLst>
          </p:cNvPr>
          <p:cNvSpPr/>
          <p:nvPr/>
        </p:nvSpPr>
        <p:spPr>
          <a:xfrm>
            <a:off x="9748053" y="13079"/>
            <a:ext cx="2443947" cy="2340720"/>
          </a:xfrm>
          <a:prstGeom prst="snip2DiagRect">
            <a:avLst/>
          </a:prstGeom>
          <a:solidFill>
            <a:schemeClr val="bg1"/>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2400" b="1" dirty="0">
                <a:solidFill>
                  <a:schemeClr val="tx1"/>
                </a:solidFill>
              </a:rPr>
              <a:t>STEP0</a:t>
            </a:r>
            <a:endParaRPr kumimoji="1" lang="en" altLang="ja-JP" sz="2400" b="1" dirty="0">
              <a:solidFill>
                <a:schemeClr val="tx1"/>
              </a:solidFill>
            </a:endParaRPr>
          </a:p>
          <a:p>
            <a:pPr algn="just">
              <a:defRPr/>
            </a:pPr>
            <a:r>
              <a:rPr lang="en-US" altLang="ja-JP" sz="2400" u="none" dirty="0">
                <a:solidFill>
                  <a:schemeClr val="tx1"/>
                </a:solidFill>
              </a:rPr>
              <a:t>Python</a:t>
            </a:r>
            <a:r>
              <a:rPr lang="ja-JP" altLang="en-US" sz="2400" u="none" dirty="0">
                <a:solidFill>
                  <a:schemeClr val="tx1"/>
                </a:solidFill>
              </a:rPr>
              <a:t>基礎</a:t>
            </a:r>
            <a:endParaRPr lang="en-US" altLang="ja-JP" sz="2400" u="none" dirty="0">
              <a:solidFill>
                <a:schemeClr val="tx1"/>
              </a:solidFill>
            </a:endParaRPr>
          </a:p>
          <a:p>
            <a:pPr>
              <a:defRPr/>
            </a:pPr>
            <a:r>
              <a:rPr lang="ja-JP" altLang="en-US" sz="2400" u="sng" dirty="0">
                <a:solidFill>
                  <a:schemeClr val="tx1"/>
                </a:solidFill>
              </a:rPr>
              <a:t>変数、リスト</a:t>
            </a:r>
            <a:endParaRPr lang="en-US" altLang="ja-JP" sz="2400" u="sng" dirty="0">
              <a:solidFill>
                <a:schemeClr val="tx1"/>
              </a:solidFill>
            </a:endParaRPr>
          </a:p>
          <a:p>
            <a:pPr>
              <a:defRPr/>
            </a:pPr>
            <a:r>
              <a:rPr lang="ja-JP" altLang="en-US" sz="2400" u="sng" dirty="0">
                <a:solidFill>
                  <a:schemeClr val="tx1"/>
                </a:solidFill>
              </a:rPr>
              <a:t>データの型</a:t>
            </a:r>
            <a:endParaRPr lang="en-US" altLang="ja-JP" sz="2400" u="sng" dirty="0">
              <a:solidFill>
                <a:schemeClr val="tx1"/>
              </a:solidFill>
            </a:endParaRPr>
          </a:p>
          <a:p>
            <a:pPr>
              <a:defRPr/>
            </a:pPr>
            <a:r>
              <a:rPr lang="ja-JP" altLang="en-US" sz="2400" u="sng" dirty="0">
                <a:solidFill>
                  <a:schemeClr val="tx1"/>
                </a:solidFill>
              </a:rPr>
              <a:t>ライブラリ</a:t>
            </a:r>
          </a:p>
          <a:p>
            <a:pPr algn="ctr"/>
            <a:endParaRPr kumimoji="1" lang="ja-JP" altLang="en-US" sz="2400" dirty="0">
              <a:solidFill>
                <a:schemeClr val="tx1"/>
              </a:solidFill>
            </a:endParaRPr>
          </a:p>
        </p:txBody>
      </p:sp>
    </p:spTree>
    <p:extLst>
      <p:ext uri="{BB962C8B-B14F-4D97-AF65-F5344CB8AC3E}">
        <p14:creationId xmlns:p14="http://schemas.microsoft.com/office/powerpoint/2010/main" val="125172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380C4158-AE34-8342-164A-943DC031B51F}"/>
              </a:ext>
            </a:extLst>
          </p:cNvPr>
          <p:cNvSpPr txBox="1"/>
          <p:nvPr/>
        </p:nvSpPr>
        <p:spPr>
          <a:xfrm>
            <a:off x="0" y="28097"/>
            <a:ext cx="2298819" cy="369332"/>
          </a:xfrm>
          <a:prstGeom prst="rect">
            <a:avLst/>
          </a:prstGeom>
          <a:solidFill>
            <a:srgbClr val="92D050"/>
          </a:solidFill>
        </p:spPr>
        <p:txBody>
          <a:bodyPr wrap="square" rtlCol="0">
            <a:spAutoFit/>
          </a:bodyPr>
          <a:lstStyle>
            <a:defPPr>
              <a:defRPr lang="ja-JP"/>
            </a:defPPr>
            <a:lvl1pPr>
              <a:defRPr b="1"/>
            </a:lvl1pPr>
          </a:lstStyle>
          <a:p>
            <a:r>
              <a:rPr lang="en-US" altLang="ja-JP"/>
              <a:t>Pandas-</a:t>
            </a:r>
            <a:r>
              <a:rPr lang="ja-JP" altLang="en-US"/>
              <a:t>ライブラリ</a:t>
            </a:r>
          </a:p>
        </p:txBody>
      </p:sp>
      <p:sp>
        <p:nvSpPr>
          <p:cNvPr id="9" name="テキスト ボックス 8">
            <a:extLst>
              <a:ext uri="{FF2B5EF4-FFF2-40B4-BE49-F238E27FC236}">
                <a16:creationId xmlns:a16="http://schemas.microsoft.com/office/drawing/2014/main" id="{07C8AE76-F3BD-8F42-9BCF-7DE55E2134C1}"/>
              </a:ext>
            </a:extLst>
          </p:cNvPr>
          <p:cNvSpPr txBox="1"/>
          <p:nvPr/>
        </p:nvSpPr>
        <p:spPr>
          <a:xfrm>
            <a:off x="103105" y="4268273"/>
            <a:ext cx="2366071" cy="400110"/>
          </a:xfrm>
          <a:prstGeom prst="rect">
            <a:avLst/>
          </a:prstGeom>
          <a:noFill/>
        </p:spPr>
        <p:txBody>
          <a:bodyPr wrap="square">
            <a:spAutoFit/>
          </a:bodyPr>
          <a:lstStyle/>
          <a:p>
            <a:r>
              <a:rPr lang="ja-JP" altLang="en-US" sz="2000" b="1" i="0" dirty="0">
                <a:solidFill>
                  <a:srgbClr val="FF0000"/>
                </a:solidFill>
                <a:effectLst/>
                <a:latin typeface="Söhne"/>
              </a:rPr>
              <a:t>インデックス番号</a:t>
            </a:r>
            <a:endParaRPr lang="ja-JP" altLang="en-US" sz="2000" b="1" dirty="0">
              <a:solidFill>
                <a:srgbClr val="FF0000"/>
              </a:solidFill>
            </a:endParaRPr>
          </a:p>
        </p:txBody>
      </p:sp>
      <p:sp>
        <p:nvSpPr>
          <p:cNvPr id="11" name="テキスト ボックス 10">
            <a:extLst>
              <a:ext uri="{FF2B5EF4-FFF2-40B4-BE49-F238E27FC236}">
                <a16:creationId xmlns:a16="http://schemas.microsoft.com/office/drawing/2014/main" id="{8258B3D9-CD0C-919B-35DF-A093CDA92AC5}"/>
              </a:ext>
            </a:extLst>
          </p:cNvPr>
          <p:cNvSpPr txBox="1"/>
          <p:nvPr/>
        </p:nvSpPr>
        <p:spPr>
          <a:xfrm>
            <a:off x="7353859" y="2374054"/>
            <a:ext cx="747372" cy="400110"/>
          </a:xfrm>
          <a:prstGeom prst="rect">
            <a:avLst/>
          </a:prstGeom>
          <a:noFill/>
        </p:spPr>
        <p:txBody>
          <a:bodyPr wrap="square">
            <a:spAutoFit/>
          </a:bodyPr>
          <a:lstStyle/>
          <a:p>
            <a:r>
              <a:rPr lang="ja-JP" altLang="en-US" sz="2000" b="1" i="0" dirty="0">
                <a:solidFill>
                  <a:srgbClr val="FF0000"/>
                </a:solidFill>
                <a:effectLst/>
                <a:latin typeface="Söhne"/>
              </a:rPr>
              <a:t>列名</a:t>
            </a:r>
            <a:endParaRPr lang="ja-JP" altLang="en-US" sz="2000" b="1" dirty="0">
              <a:solidFill>
                <a:srgbClr val="FF0000"/>
              </a:solidFill>
            </a:endParaRPr>
          </a:p>
        </p:txBody>
      </p:sp>
      <p:graphicFrame>
        <p:nvGraphicFramePr>
          <p:cNvPr id="12" name="表 15">
            <a:extLst>
              <a:ext uri="{FF2B5EF4-FFF2-40B4-BE49-F238E27FC236}">
                <a16:creationId xmlns:a16="http://schemas.microsoft.com/office/drawing/2014/main" id="{C72624E9-ABBD-F676-344C-DD661F07FB1F}"/>
              </a:ext>
            </a:extLst>
          </p:cNvPr>
          <p:cNvGraphicFramePr>
            <a:graphicFrameLocks noGrp="1"/>
          </p:cNvGraphicFramePr>
          <p:nvPr/>
        </p:nvGraphicFramePr>
        <p:xfrm>
          <a:off x="2908566" y="3325328"/>
          <a:ext cx="8128000" cy="2286000"/>
        </p:xfrm>
        <a:graphic>
          <a:graphicData uri="http://schemas.openxmlformats.org/drawingml/2006/table">
            <a:tbl>
              <a:tblPr firstRow="1" bandRow="1">
                <a:tableStyleId>{00A15C55-8517-42AA-B614-E9B94910E393}</a:tableStyleId>
              </a:tblPr>
              <a:tblGrid>
                <a:gridCol w="1625600">
                  <a:extLst>
                    <a:ext uri="{9D8B030D-6E8A-4147-A177-3AD203B41FA5}">
                      <a16:colId xmlns:a16="http://schemas.microsoft.com/office/drawing/2014/main" val="3746263322"/>
                    </a:ext>
                  </a:extLst>
                </a:gridCol>
                <a:gridCol w="1625600">
                  <a:extLst>
                    <a:ext uri="{9D8B030D-6E8A-4147-A177-3AD203B41FA5}">
                      <a16:colId xmlns:a16="http://schemas.microsoft.com/office/drawing/2014/main" val="1309107199"/>
                    </a:ext>
                  </a:extLst>
                </a:gridCol>
                <a:gridCol w="1625600">
                  <a:extLst>
                    <a:ext uri="{9D8B030D-6E8A-4147-A177-3AD203B41FA5}">
                      <a16:colId xmlns:a16="http://schemas.microsoft.com/office/drawing/2014/main" val="2954212625"/>
                    </a:ext>
                  </a:extLst>
                </a:gridCol>
                <a:gridCol w="1625600">
                  <a:extLst>
                    <a:ext uri="{9D8B030D-6E8A-4147-A177-3AD203B41FA5}">
                      <a16:colId xmlns:a16="http://schemas.microsoft.com/office/drawing/2014/main" val="3666231331"/>
                    </a:ext>
                  </a:extLst>
                </a:gridCol>
                <a:gridCol w="1625600">
                  <a:extLst>
                    <a:ext uri="{9D8B030D-6E8A-4147-A177-3AD203B41FA5}">
                      <a16:colId xmlns:a16="http://schemas.microsoft.com/office/drawing/2014/main" val="137797331"/>
                    </a:ext>
                  </a:extLst>
                </a:gridCol>
              </a:tblGrid>
              <a:tr h="370840">
                <a:tc>
                  <a:txBody>
                    <a:bodyPr/>
                    <a:lstStyle/>
                    <a:p>
                      <a:endParaRPr kumimoji="1" lang="ja-JP" altLang="en-US" sz="2400">
                        <a:solidFill>
                          <a:schemeClr val="tx1"/>
                        </a:solidFill>
                      </a:endParaRPr>
                    </a:p>
                  </a:txBody>
                  <a:tcPr/>
                </a:tc>
                <a:tc>
                  <a:txBody>
                    <a:bodyPr/>
                    <a:lstStyle/>
                    <a:p>
                      <a:r>
                        <a:rPr kumimoji="1" lang="en-US" altLang="ja-JP" sz="2400" dirty="0">
                          <a:solidFill>
                            <a:schemeClr val="tx1"/>
                          </a:solidFill>
                        </a:rPr>
                        <a:t>ID</a:t>
                      </a:r>
                      <a:endParaRPr kumimoji="1" lang="ja-JP" altLang="en-US" sz="2400" dirty="0">
                        <a:solidFill>
                          <a:schemeClr val="tx1"/>
                        </a:solidFill>
                      </a:endParaRPr>
                    </a:p>
                  </a:txBody>
                  <a:tcPr/>
                </a:tc>
                <a:tc>
                  <a:txBody>
                    <a:bodyPr/>
                    <a:lstStyle/>
                    <a:p>
                      <a:r>
                        <a:rPr kumimoji="1" lang="ja-JP" altLang="en-US" sz="2400">
                          <a:solidFill>
                            <a:schemeClr val="tx1"/>
                          </a:solidFill>
                        </a:rPr>
                        <a:t>名前</a:t>
                      </a:r>
                    </a:p>
                  </a:txBody>
                  <a:tcPr/>
                </a:tc>
                <a:tc>
                  <a:txBody>
                    <a:bodyPr/>
                    <a:lstStyle/>
                    <a:p>
                      <a:r>
                        <a:rPr kumimoji="1" lang="ja-JP" altLang="en-US" sz="2400">
                          <a:solidFill>
                            <a:schemeClr val="tx1"/>
                          </a:solidFill>
                        </a:rPr>
                        <a:t>年齢</a:t>
                      </a:r>
                    </a:p>
                  </a:txBody>
                  <a:tcPr/>
                </a:tc>
                <a:tc>
                  <a:txBody>
                    <a:bodyPr/>
                    <a:lstStyle/>
                    <a:p>
                      <a:r>
                        <a:rPr kumimoji="1" lang="en-US" altLang="ja-JP" sz="2400">
                          <a:solidFill>
                            <a:schemeClr val="tx1"/>
                          </a:solidFill>
                        </a:rPr>
                        <a:t>BMI</a:t>
                      </a:r>
                      <a:endParaRPr kumimoji="1" lang="ja-JP" altLang="en-US" sz="2400">
                        <a:solidFill>
                          <a:schemeClr val="tx1"/>
                        </a:solidFill>
                      </a:endParaRPr>
                    </a:p>
                  </a:txBody>
                  <a:tcPr/>
                </a:tc>
                <a:extLst>
                  <a:ext uri="{0D108BD9-81ED-4DB2-BD59-A6C34878D82A}">
                    <a16:rowId xmlns:a16="http://schemas.microsoft.com/office/drawing/2014/main" val="1464896513"/>
                  </a:ext>
                </a:extLst>
              </a:tr>
              <a:tr h="370840">
                <a:tc>
                  <a:txBody>
                    <a:bodyPr/>
                    <a:lstStyle/>
                    <a:p>
                      <a:pPr algn="ctr"/>
                      <a:r>
                        <a:rPr kumimoji="1" lang="en-US" altLang="ja-JP" sz="2400">
                          <a:solidFill>
                            <a:schemeClr val="tx1"/>
                          </a:solidFill>
                        </a:rPr>
                        <a:t>0</a:t>
                      </a:r>
                      <a:endParaRPr kumimoji="1" lang="ja-JP" altLang="en-US" sz="2400">
                        <a:solidFill>
                          <a:schemeClr val="tx1"/>
                        </a:solidFill>
                      </a:endParaRPr>
                    </a:p>
                  </a:txBody>
                  <a:tcPr/>
                </a:tc>
                <a:tc>
                  <a:txBody>
                    <a:bodyPr/>
                    <a:lstStyle/>
                    <a:p>
                      <a:pPr marL="0" algn="l" defTabSz="914400" rtl="0" eaLnBrk="1" latinLnBrk="0" hangingPunct="1"/>
                      <a:r>
                        <a:rPr kumimoji="1" lang="en-US" altLang="ja-JP" sz="2400" kern="1200">
                          <a:solidFill>
                            <a:schemeClr val="tx1"/>
                          </a:solidFill>
                          <a:latin typeface="+mn-lt"/>
                          <a:ea typeface="+mn-ea"/>
                          <a:cs typeface="+mn-cs"/>
                        </a:rPr>
                        <a:t>10001</a:t>
                      </a:r>
                      <a:endParaRPr kumimoji="1" lang="ja-JP" altLang="en-US" sz="2400" kern="1200">
                        <a:solidFill>
                          <a:schemeClr val="tx1"/>
                        </a:solidFill>
                        <a:latin typeface="+mn-lt"/>
                        <a:ea typeface="+mn-ea"/>
                        <a:cs typeface="+mn-cs"/>
                      </a:endParaRPr>
                    </a:p>
                  </a:txBody>
                  <a:tcPr/>
                </a:tc>
                <a:tc>
                  <a:txBody>
                    <a:bodyPr/>
                    <a:lstStyle/>
                    <a:p>
                      <a:r>
                        <a:rPr kumimoji="1" lang="ja-JP" altLang="en-US" sz="2400">
                          <a:solidFill>
                            <a:schemeClr val="tx1"/>
                          </a:solidFill>
                        </a:rPr>
                        <a:t>花子</a:t>
                      </a:r>
                    </a:p>
                  </a:txBody>
                  <a:tcPr/>
                </a:tc>
                <a:tc>
                  <a:txBody>
                    <a:bodyPr/>
                    <a:lstStyle/>
                    <a:p>
                      <a:r>
                        <a:rPr kumimoji="1" lang="en-US" altLang="ja-JP" sz="2400">
                          <a:solidFill>
                            <a:schemeClr val="tx1"/>
                          </a:solidFill>
                        </a:rPr>
                        <a:t>58</a:t>
                      </a:r>
                      <a:endParaRPr kumimoji="1" lang="ja-JP" altLang="en-US" sz="2400">
                        <a:solidFill>
                          <a:schemeClr val="tx1"/>
                        </a:solidFill>
                      </a:endParaRPr>
                    </a:p>
                  </a:txBody>
                  <a:tcPr/>
                </a:tc>
                <a:tc>
                  <a:txBody>
                    <a:bodyPr/>
                    <a:lstStyle/>
                    <a:p>
                      <a:r>
                        <a:rPr lang="en-US" altLang="ja-JP" sz="2400" b="0">
                          <a:solidFill>
                            <a:srgbClr val="116644"/>
                          </a:solidFill>
                          <a:effectLst/>
                          <a:latin typeface="Courier New" panose="02070309020205020404" pitchFamily="49" charset="0"/>
                        </a:rPr>
                        <a:t>26.2</a:t>
                      </a:r>
                      <a:r>
                        <a:rPr lang="en-US" altLang="ja-JP" sz="2400" b="0">
                          <a:solidFill>
                            <a:srgbClr val="000000"/>
                          </a:solidFill>
                          <a:effectLst/>
                          <a:latin typeface="Courier New" panose="02070309020205020404" pitchFamily="49" charset="0"/>
                        </a:rPr>
                        <a:t> </a:t>
                      </a:r>
                      <a:endParaRPr kumimoji="1" lang="ja-JP" altLang="en-US" sz="2400">
                        <a:solidFill>
                          <a:schemeClr val="tx1"/>
                        </a:solidFill>
                      </a:endParaRPr>
                    </a:p>
                  </a:txBody>
                  <a:tcPr/>
                </a:tc>
                <a:extLst>
                  <a:ext uri="{0D108BD9-81ED-4DB2-BD59-A6C34878D82A}">
                    <a16:rowId xmlns:a16="http://schemas.microsoft.com/office/drawing/2014/main" val="3229502732"/>
                  </a:ext>
                </a:extLst>
              </a:tr>
              <a:tr h="370840">
                <a:tc>
                  <a:txBody>
                    <a:bodyPr/>
                    <a:lstStyle/>
                    <a:p>
                      <a:pPr algn="ctr"/>
                      <a:r>
                        <a:rPr kumimoji="1" lang="en-US" altLang="ja-JP" sz="2400">
                          <a:solidFill>
                            <a:schemeClr val="tx1"/>
                          </a:solidFill>
                        </a:rPr>
                        <a:t>1</a:t>
                      </a:r>
                      <a:endParaRPr kumimoji="1" lang="ja-JP" altLang="en-US" sz="2400">
                        <a:solidFill>
                          <a:schemeClr val="tx1"/>
                        </a:solidFill>
                      </a:endParaRPr>
                    </a:p>
                  </a:txBody>
                  <a:tcPr/>
                </a:tc>
                <a:tc>
                  <a:txBody>
                    <a:bodyPr/>
                    <a:lstStyle/>
                    <a:p>
                      <a:r>
                        <a:rPr kumimoji="1" lang="en-US" altLang="ja-JP" sz="2400">
                          <a:solidFill>
                            <a:schemeClr val="tx1"/>
                          </a:solidFill>
                        </a:rPr>
                        <a:t>10002</a:t>
                      </a:r>
                      <a:endParaRPr kumimoji="1" lang="ja-JP" altLang="en-US" sz="2400">
                        <a:solidFill>
                          <a:schemeClr val="tx1"/>
                        </a:solidFill>
                      </a:endParaRPr>
                    </a:p>
                  </a:txBody>
                  <a:tcPr/>
                </a:tc>
                <a:tc>
                  <a:txBody>
                    <a:bodyPr/>
                    <a:lstStyle/>
                    <a:p>
                      <a:r>
                        <a:rPr kumimoji="1" lang="ja-JP" altLang="en-US" sz="2400">
                          <a:solidFill>
                            <a:schemeClr val="tx1"/>
                          </a:solidFill>
                        </a:rPr>
                        <a:t>太郎</a:t>
                      </a:r>
                    </a:p>
                  </a:txBody>
                  <a:tcPr/>
                </a:tc>
                <a:tc>
                  <a:txBody>
                    <a:bodyPr/>
                    <a:lstStyle/>
                    <a:p>
                      <a:r>
                        <a:rPr kumimoji="1" lang="en-US" altLang="ja-JP" sz="2400">
                          <a:solidFill>
                            <a:schemeClr val="tx1"/>
                          </a:solidFill>
                        </a:rPr>
                        <a:t>61</a:t>
                      </a:r>
                      <a:endParaRPr kumimoji="1" lang="ja-JP" altLang="en-US" sz="2400">
                        <a:solidFill>
                          <a:schemeClr val="tx1"/>
                        </a:solidFill>
                      </a:endParaRPr>
                    </a:p>
                  </a:txBody>
                  <a:tcPr/>
                </a:tc>
                <a:tc>
                  <a:txBody>
                    <a:bodyPr/>
                    <a:lstStyle/>
                    <a:p>
                      <a:r>
                        <a:rPr lang="en-US" altLang="ja-JP" sz="2400" b="0">
                          <a:solidFill>
                            <a:srgbClr val="116644"/>
                          </a:solidFill>
                          <a:effectLst/>
                          <a:latin typeface="Courier New" panose="02070309020205020404" pitchFamily="49" charset="0"/>
                        </a:rPr>
                        <a:t>20.5</a:t>
                      </a:r>
                      <a:r>
                        <a:rPr lang="en-US" altLang="ja-JP" sz="2400" b="0">
                          <a:solidFill>
                            <a:srgbClr val="000000"/>
                          </a:solidFill>
                          <a:effectLst/>
                          <a:latin typeface="Courier New" panose="02070309020205020404" pitchFamily="49" charset="0"/>
                        </a:rPr>
                        <a:t> </a:t>
                      </a:r>
                      <a:endParaRPr kumimoji="1" lang="ja-JP" altLang="en-US" sz="2400">
                        <a:solidFill>
                          <a:schemeClr val="tx1"/>
                        </a:solidFill>
                      </a:endParaRPr>
                    </a:p>
                  </a:txBody>
                  <a:tcPr/>
                </a:tc>
                <a:extLst>
                  <a:ext uri="{0D108BD9-81ED-4DB2-BD59-A6C34878D82A}">
                    <a16:rowId xmlns:a16="http://schemas.microsoft.com/office/drawing/2014/main" val="2211527451"/>
                  </a:ext>
                </a:extLst>
              </a:tr>
              <a:tr h="370840">
                <a:tc>
                  <a:txBody>
                    <a:bodyPr/>
                    <a:lstStyle/>
                    <a:p>
                      <a:pPr algn="ctr"/>
                      <a:r>
                        <a:rPr kumimoji="1" lang="en-US" altLang="ja-JP" sz="2400">
                          <a:solidFill>
                            <a:schemeClr val="tx1"/>
                          </a:solidFill>
                        </a:rPr>
                        <a:t>2</a:t>
                      </a:r>
                      <a:endParaRPr kumimoji="1" lang="ja-JP" altLang="en-US" sz="2400">
                        <a:solidFill>
                          <a:schemeClr val="tx1"/>
                        </a:solidFill>
                      </a:endParaRPr>
                    </a:p>
                  </a:txBody>
                  <a:tcPr/>
                </a:tc>
                <a:tc>
                  <a:txBody>
                    <a:bodyPr/>
                    <a:lstStyle/>
                    <a:p>
                      <a:r>
                        <a:rPr kumimoji="1" lang="en-US" altLang="ja-JP" sz="2400">
                          <a:solidFill>
                            <a:schemeClr val="tx1"/>
                          </a:solidFill>
                        </a:rPr>
                        <a:t>10003</a:t>
                      </a:r>
                      <a:endParaRPr kumimoji="1" lang="ja-JP" altLang="en-US" sz="2400">
                        <a:solidFill>
                          <a:schemeClr val="tx1"/>
                        </a:solidFill>
                      </a:endParaRPr>
                    </a:p>
                  </a:txBody>
                  <a:tcPr/>
                </a:tc>
                <a:tc>
                  <a:txBody>
                    <a:bodyPr/>
                    <a:lstStyle/>
                    <a:p>
                      <a:r>
                        <a:rPr kumimoji="1" lang="ja-JP" altLang="en-US" sz="2400">
                          <a:solidFill>
                            <a:schemeClr val="tx1"/>
                          </a:solidFill>
                        </a:rPr>
                        <a:t>良子</a:t>
                      </a:r>
                    </a:p>
                  </a:txBody>
                  <a:tcPr/>
                </a:tc>
                <a:tc>
                  <a:txBody>
                    <a:bodyPr/>
                    <a:lstStyle/>
                    <a:p>
                      <a:r>
                        <a:rPr kumimoji="1" lang="en-US" altLang="ja-JP" sz="2400">
                          <a:solidFill>
                            <a:schemeClr val="tx1"/>
                          </a:solidFill>
                        </a:rPr>
                        <a:t>70</a:t>
                      </a:r>
                      <a:endParaRPr kumimoji="1" lang="ja-JP" altLang="en-US" sz="2400">
                        <a:solidFill>
                          <a:schemeClr val="tx1"/>
                        </a:solidFill>
                      </a:endParaRPr>
                    </a:p>
                  </a:txBody>
                  <a:tcPr/>
                </a:tc>
                <a:tc>
                  <a:txBody>
                    <a:bodyPr/>
                    <a:lstStyle/>
                    <a:p>
                      <a:r>
                        <a:rPr lang="en-US" altLang="ja-JP" sz="2400" b="0">
                          <a:solidFill>
                            <a:srgbClr val="116644"/>
                          </a:solidFill>
                          <a:effectLst/>
                          <a:latin typeface="Courier New" panose="02070309020205020404" pitchFamily="49" charset="0"/>
                        </a:rPr>
                        <a:t>23.4</a:t>
                      </a:r>
                      <a:endParaRPr kumimoji="1" lang="ja-JP" altLang="en-US" sz="2400">
                        <a:solidFill>
                          <a:schemeClr val="tx1"/>
                        </a:solidFill>
                      </a:endParaRPr>
                    </a:p>
                  </a:txBody>
                  <a:tcPr/>
                </a:tc>
                <a:extLst>
                  <a:ext uri="{0D108BD9-81ED-4DB2-BD59-A6C34878D82A}">
                    <a16:rowId xmlns:a16="http://schemas.microsoft.com/office/drawing/2014/main" val="3825809942"/>
                  </a:ext>
                </a:extLst>
              </a:tr>
              <a:tr h="370840">
                <a:tc>
                  <a:txBody>
                    <a:bodyPr/>
                    <a:lstStyle/>
                    <a:p>
                      <a:pPr algn="ctr"/>
                      <a:r>
                        <a:rPr kumimoji="1" lang="en-US" altLang="ja-JP" sz="2400">
                          <a:solidFill>
                            <a:schemeClr val="tx1"/>
                          </a:solidFill>
                        </a:rPr>
                        <a:t>3</a:t>
                      </a:r>
                      <a:endParaRPr kumimoji="1" lang="ja-JP" altLang="en-US" sz="2400">
                        <a:solidFill>
                          <a:schemeClr val="tx1"/>
                        </a:solidFill>
                      </a:endParaRPr>
                    </a:p>
                  </a:txBody>
                  <a:tcPr/>
                </a:tc>
                <a:tc>
                  <a:txBody>
                    <a:bodyPr/>
                    <a:lstStyle/>
                    <a:p>
                      <a:r>
                        <a:rPr kumimoji="1" lang="en-US" altLang="ja-JP" sz="2400">
                          <a:solidFill>
                            <a:schemeClr val="tx1"/>
                          </a:solidFill>
                        </a:rPr>
                        <a:t>10004</a:t>
                      </a:r>
                      <a:endParaRPr kumimoji="1" lang="ja-JP" altLang="en-US" sz="2400">
                        <a:solidFill>
                          <a:schemeClr val="tx1"/>
                        </a:solidFill>
                      </a:endParaRPr>
                    </a:p>
                  </a:txBody>
                  <a:tcPr/>
                </a:tc>
                <a:tc>
                  <a:txBody>
                    <a:bodyPr/>
                    <a:lstStyle/>
                    <a:p>
                      <a:r>
                        <a:rPr kumimoji="1" lang="ja-JP" altLang="en-US" sz="2400">
                          <a:solidFill>
                            <a:schemeClr val="tx1"/>
                          </a:solidFill>
                        </a:rPr>
                        <a:t>三郎</a:t>
                      </a:r>
                    </a:p>
                  </a:txBody>
                  <a:tcPr/>
                </a:tc>
                <a:tc>
                  <a:txBody>
                    <a:bodyPr/>
                    <a:lstStyle/>
                    <a:p>
                      <a:r>
                        <a:rPr kumimoji="1" lang="en-US" altLang="ja-JP" sz="2400">
                          <a:solidFill>
                            <a:schemeClr val="tx1"/>
                          </a:solidFill>
                        </a:rPr>
                        <a:t>92</a:t>
                      </a:r>
                      <a:endParaRPr kumimoji="1" lang="ja-JP" altLang="en-US" sz="2400">
                        <a:solidFill>
                          <a:schemeClr val="tx1"/>
                        </a:solidFill>
                      </a:endParaRPr>
                    </a:p>
                  </a:txBody>
                  <a:tcPr/>
                </a:tc>
                <a:tc>
                  <a:txBody>
                    <a:bodyPr/>
                    <a:lstStyle/>
                    <a:p>
                      <a:r>
                        <a:rPr lang="en-US" altLang="ja-JP" sz="2400" b="0" dirty="0">
                          <a:solidFill>
                            <a:srgbClr val="116644"/>
                          </a:solidFill>
                          <a:effectLst/>
                          <a:latin typeface="Courier New" panose="02070309020205020404" pitchFamily="49" charset="0"/>
                        </a:rPr>
                        <a:t>18.2</a:t>
                      </a:r>
                      <a:endParaRPr kumimoji="1" lang="ja-JP" altLang="en-US" sz="2400" dirty="0">
                        <a:solidFill>
                          <a:schemeClr val="tx1"/>
                        </a:solidFill>
                      </a:endParaRPr>
                    </a:p>
                  </a:txBody>
                  <a:tcPr/>
                </a:tc>
                <a:extLst>
                  <a:ext uri="{0D108BD9-81ED-4DB2-BD59-A6C34878D82A}">
                    <a16:rowId xmlns:a16="http://schemas.microsoft.com/office/drawing/2014/main" val="2715235127"/>
                  </a:ext>
                </a:extLst>
              </a:tr>
            </a:tbl>
          </a:graphicData>
        </a:graphic>
      </p:graphicFrame>
      <p:sp>
        <p:nvSpPr>
          <p:cNvPr id="17" name="左中かっこ 16">
            <a:extLst>
              <a:ext uri="{FF2B5EF4-FFF2-40B4-BE49-F238E27FC236}">
                <a16:creationId xmlns:a16="http://schemas.microsoft.com/office/drawing/2014/main" id="{16F2A4EF-706A-F462-F436-EEC52BABCCC9}"/>
              </a:ext>
            </a:extLst>
          </p:cNvPr>
          <p:cNvSpPr/>
          <p:nvPr/>
        </p:nvSpPr>
        <p:spPr>
          <a:xfrm rot="5400000">
            <a:off x="7451414" y="587828"/>
            <a:ext cx="501305" cy="495562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左中かっこ 18">
            <a:extLst>
              <a:ext uri="{FF2B5EF4-FFF2-40B4-BE49-F238E27FC236}">
                <a16:creationId xmlns:a16="http://schemas.microsoft.com/office/drawing/2014/main" id="{AA94DE57-1537-36DF-FFAB-0374C814D214}"/>
              </a:ext>
            </a:extLst>
          </p:cNvPr>
          <p:cNvSpPr/>
          <p:nvPr/>
        </p:nvSpPr>
        <p:spPr>
          <a:xfrm>
            <a:off x="2386666" y="3775841"/>
            <a:ext cx="501305" cy="1835487"/>
          </a:xfrm>
          <a:prstGeom prst="leftBrace">
            <a:avLst>
              <a:gd name="adj1" fmla="val 14440"/>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スライド番号プレースホルダー 17">
            <a:extLst>
              <a:ext uri="{FF2B5EF4-FFF2-40B4-BE49-F238E27FC236}">
                <a16:creationId xmlns:a16="http://schemas.microsoft.com/office/drawing/2014/main" id="{EAC11549-559A-2D4E-7421-DEEE54DF9CFD}"/>
              </a:ext>
            </a:extLst>
          </p:cNvPr>
          <p:cNvSpPr>
            <a:spLocks noGrp="1"/>
          </p:cNvSpPr>
          <p:nvPr>
            <p:ph type="sldNum" sz="quarter" idx="12"/>
          </p:nvPr>
        </p:nvSpPr>
        <p:spPr/>
        <p:txBody>
          <a:bodyPr/>
          <a:lstStyle/>
          <a:p>
            <a:fld id="{D0DED96A-F066-47E4-9553-675BF6234992}" type="slidenum">
              <a:rPr kumimoji="1" lang="ja-JP" altLang="en-US" smtClean="0"/>
              <a:t>23</a:t>
            </a:fld>
            <a:endParaRPr kumimoji="1" lang="ja-JP" altLang="en-US"/>
          </a:p>
        </p:txBody>
      </p:sp>
      <p:sp>
        <p:nvSpPr>
          <p:cNvPr id="20" name="テキスト ボックス 19">
            <a:extLst>
              <a:ext uri="{FF2B5EF4-FFF2-40B4-BE49-F238E27FC236}">
                <a16:creationId xmlns:a16="http://schemas.microsoft.com/office/drawing/2014/main" id="{6099FD6D-66EA-D4E7-C8A5-DBAEA774BA47}"/>
              </a:ext>
            </a:extLst>
          </p:cNvPr>
          <p:cNvSpPr txBox="1"/>
          <p:nvPr/>
        </p:nvSpPr>
        <p:spPr>
          <a:xfrm>
            <a:off x="103105" y="877340"/>
            <a:ext cx="8650310" cy="369332"/>
          </a:xfrm>
          <a:prstGeom prst="rect">
            <a:avLst/>
          </a:prstGeom>
          <a:noFill/>
        </p:spPr>
        <p:txBody>
          <a:bodyPr wrap="square">
            <a:spAutoFit/>
          </a:bodyPr>
          <a:lstStyle/>
          <a:p>
            <a:r>
              <a:rPr lang="ja-JP" altLang="en-US" sz="1800" b="1" i="0" dirty="0">
                <a:solidFill>
                  <a:srgbClr val="374151"/>
                </a:solidFill>
                <a:effectLst/>
                <a:latin typeface="Söhne"/>
              </a:rPr>
              <a:t>二次元のデータ構造</a:t>
            </a:r>
            <a:r>
              <a:rPr lang="ja-JP" altLang="en-US" sz="1800" b="0" i="0" dirty="0">
                <a:solidFill>
                  <a:srgbClr val="374151"/>
                </a:solidFill>
                <a:effectLst/>
                <a:latin typeface="Söhne"/>
              </a:rPr>
              <a:t>：エクセルのような行と列から成る表形式のデータ構造です。</a:t>
            </a:r>
            <a:endParaRPr lang="ja-JP" altLang="en-US" dirty="0"/>
          </a:p>
        </p:txBody>
      </p:sp>
      <p:sp>
        <p:nvSpPr>
          <p:cNvPr id="21" name="テキスト ボックス 20">
            <a:extLst>
              <a:ext uri="{FF2B5EF4-FFF2-40B4-BE49-F238E27FC236}">
                <a16:creationId xmlns:a16="http://schemas.microsoft.com/office/drawing/2014/main" id="{BE176BC0-B300-139B-6F37-BA996F6DC6FB}"/>
              </a:ext>
            </a:extLst>
          </p:cNvPr>
          <p:cNvSpPr txBox="1"/>
          <p:nvPr/>
        </p:nvSpPr>
        <p:spPr>
          <a:xfrm>
            <a:off x="129382" y="1397497"/>
            <a:ext cx="5517177" cy="707886"/>
          </a:xfrm>
          <a:prstGeom prst="rect">
            <a:avLst/>
          </a:prstGeom>
          <a:noFill/>
        </p:spPr>
        <p:txBody>
          <a:bodyPr wrap="square">
            <a:spAutoFit/>
          </a:bodyPr>
          <a:lstStyle/>
          <a:p>
            <a:pPr marL="536575" indent="-536575" algn="just"/>
            <a:r>
              <a:rPr lang="ja-JP" altLang="en-US" sz="2000" b="1" i="0" dirty="0">
                <a:solidFill>
                  <a:srgbClr val="374151"/>
                </a:solidFill>
                <a:effectLst/>
                <a:latin typeface="Söhne"/>
              </a:rPr>
              <a:t>軸</a:t>
            </a:r>
            <a:r>
              <a:rPr lang="ja-JP" altLang="en-US" sz="2000" b="0" i="0" dirty="0">
                <a:solidFill>
                  <a:srgbClr val="374151"/>
                </a:solidFill>
                <a:effectLst/>
                <a:latin typeface="Söhne"/>
              </a:rPr>
              <a:t>：　</a:t>
            </a:r>
            <a:r>
              <a:rPr lang="ja-JP" altLang="en-US" sz="2000" b="1" i="0" dirty="0">
                <a:solidFill>
                  <a:srgbClr val="374151"/>
                </a:solidFill>
                <a:effectLst/>
                <a:latin typeface="Söhne"/>
              </a:rPr>
              <a:t>各行</a:t>
            </a:r>
            <a:r>
              <a:rPr lang="ja-JP" altLang="en-US" sz="2000" dirty="0">
                <a:solidFill>
                  <a:srgbClr val="374151"/>
                </a:solidFill>
                <a:latin typeface="Söhne"/>
              </a:rPr>
              <a:t>を</a:t>
            </a:r>
            <a:r>
              <a:rPr lang="ja-JP" altLang="en-US" sz="2000" b="0" i="0" dirty="0">
                <a:solidFill>
                  <a:srgbClr val="374151"/>
                </a:solidFill>
                <a:effectLst/>
                <a:latin typeface="Söhne"/>
              </a:rPr>
              <a:t>インデックス番号で特定します。</a:t>
            </a:r>
            <a:endParaRPr lang="en-US" altLang="ja-JP" sz="2000" b="0" i="0" dirty="0">
              <a:solidFill>
                <a:srgbClr val="374151"/>
              </a:solidFill>
              <a:effectLst/>
              <a:latin typeface="Söhne"/>
            </a:endParaRPr>
          </a:p>
          <a:p>
            <a:pPr algn="just"/>
            <a:r>
              <a:rPr lang="ja-JP" altLang="en-US" sz="2000" dirty="0">
                <a:solidFill>
                  <a:srgbClr val="374151"/>
                </a:solidFill>
                <a:latin typeface="Söhne"/>
              </a:rPr>
              <a:t>　　　</a:t>
            </a:r>
            <a:r>
              <a:rPr lang="ja-JP" altLang="en-US" sz="2000" b="1" dirty="0">
                <a:solidFill>
                  <a:srgbClr val="374151"/>
                </a:solidFill>
                <a:latin typeface="Söhne"/>
              </a:rPr>
              <a:t>各列</a:t>
            </a:r>
            <a:r>
              <a:rPr lang="ja-JP" altLang="en-US" sz="2000" dirty="0">
                <a:solidFill>
                  <a:srgbClr val="374151"/>
                </a:solidFill>
                <a:latin typeface="Söhne"/>
              </a:rPr>
              <a:t>をその列名で特定します。</a:t>
            </a:r>
            <a:endParaRPr lang="en-US" altLang="ja-JP" sz="2000" b="0" i="0" dirty="0">
              <a:solidFill>
                <a:srgbClr val="374151"/>
              </a:solidFill>
              <a:effectLst/>
              <a:latin typeface="Söhne"/>
            </a:endParaRPr>
          </a:p>
        </p:txBody>
      </p:sp>
      <p:sp>
        <p:nvSpPr>
          <p:cNvPr id="23" name="テキスト ボックス 22">
            <a:extLst>
              <a:ext uri="{FF2B5EF4-FFF2-40B4-BE49-F238E27FC236}">
                <a16:creationId xmlns:a16="http://schemas.microsoft.com/office/drawing/2014/main" id="{312CBDBB-3BE3-0974-F562-EF1411AD70DE}"/>
              </a:ext>
            </a:extLst>
          </p:cNvPr>
          <p:cNvSpPr txBox="1"/>
          <p:nvPr/>
        </p:nvSpPr>
        <p:spPr>
          <a:xfrm>
            <a:off x="103105" y="561617"/>
            <a:ext cx="2195714" cy="369332"/>
          </a:xfrm>
          <a:prstGeom prst="rect">
            <a:avLst/>
          </a:prstGeom>
          <a:noFill/>
        </p:spPr>
        <p:txBody>
          <a:bodyPr wrap="square">
            <a:spAutoFit/>
          </a:bodyPr>
          <a:lstStyle/>
          <a:p>
            <a:r>
              <a:rPr lang="ja-JP" altLang="en-US" b="1" dirty="0">
                <a:solidFill>
                  <a:srgbClr val="FF0000"/>
                </a:solidFill>
                <a:latin typeface="Söhne"/>
              </a:rPr>
              <a:t>データフレーム</a:t>
            </a:r>
            <a:endParaRPr lang="ja-JP" altLang="en-US" dirty="0">
              <a:solidFill>
                <a:srgbClr val="FF0000"/>
              </a:solidFill>
            </a:endParaRPr>
          </a:p>
        </p:txBody>
      </p:sp>
      <p:sp>
        <p:nvSpPr>
          <p:cNvPr id="25" name="テキスト ボックス 24">
            <a:extLst>
              <a:ext uri="{FF2B5EF4-FFF2-40B4-BE49-F238E27FC236}">
                <a16:creationId xmlns:a16="http://schemas.microsoft.com/office/drawing/2014/main" id="{F6077F1D-D4B5-1BB1-8EF2-F8CBFBFC84C9}"/>
              </a:ext>
            </a:extLst>
          </p:cNvPr>
          <p:cNvSpPr txBox="1"/>
          <p:nvPr/>
        </p:nvSpPr>
        <p:spPr>
          <a:xfrm>
            <a:off x="129638" y="4778083"/>
            <a:ext cx="2236433" cy="1323439"/>
          </a:xfrm>
          <a:prstGeom prst="rect">
            <a:avLst/>
          </a:prstGeom>
          <a:noFill/>
          <a:ln>
            <a:solidFill>
              <a:schemeClr val="accent1"/>
            </a:solidFill>
          </a:ln>
        </p:spPr>
        <p:txBody>
          <a:bodyPr wrap="square">
            <a:spAutoFit/>
          </a:bodyPr>
          <a:lstStyle/>
          <a:p>
            <a:pPr algn="just"/>
            <a:r>
              <a:rPr lang="ja-JP" altLang="en-US" sz="2000" b="0" i="0" dirty="0">
                <a:solidFill>
                  <a:srgbClr val="374151"/>
                </a:solidFill>
                <a:effectLst/>
                <a:latin typeface="Söhne"/>
              </a:rPr>
              <a:t>リストと同様に</a:t>
            </a:r>
            <a:r>
              <a:rPr lang="en-US" altLang="ja-JP" sz="2000" b="0" i="0" dirty="0">
                <a:solidFill>
                  <a:srgbClr val="374151"/>
                </a:solidFill>
                <a:effectLst/>
                <a:latin typeface="Söhne"/>
              </a:rPr>
              <a:t>0</a:t>
            </a:r>
            <a:r>
              <a:rPr lang="ja-JP" altLang="en-US" sz="2000" b="0" i="0" dirty="0">
                <a:solidFill>
                  <a:srgbClr val="374151"/>
                </a:solidFill>
                <a:effectLst/>
                <a:latin typeface="Söhne"/>
              </a:rPr>
              <a:t>～</a:t>
            </a:r>
            <a:r>
              <a:rPr lang="en-US" altLang="ja-JP" sz="2000" b="0" i="0" dirty="0">
                <a:solidFill>
                  <a:srgbClr val="374151"/>
                </a:solidFill>
                <a:effectLst/>
                <a:latin typeface="Söhne"/>
              </a:rPr>
              <a:t>n-1</a:t>
            </a:r>
            <a:r>
              <a:rPr lang="ja-JP" altLang="en-US" sz="2000" b="0" i="0" dirty="0">
                <a:solidFill>
                  <a:srgbClr val="374151"/>
                </a:solidFill>
                <a:effectLst/>
                <a:latin typeface="Söhne"/>
              </a:rPr>
              <a:t>のインデックス番号が付与されています</a:t>
            </a:r>
            <a:endParaRPr lang="ja-JP" altLang="en-US" sz="2000" dirty="0"/>
          </a:p>
        </p:txBody>
      </p:sp>
      <p:sp>
        <p:nvSpPr>
          <p:cNvPr id="2" name="対角する 2 つの角を切り取った四角形 9">
            <a:extLst>
              <a:ext uri="{FF2B5EF4-FFF2-40B4-BE49-F238E27FC236}">
                <a16:creationId xmlns:a16="http://schemas.microsoft.com/office/drawing/2014/main" id="{61E2C340-0C3A-BB20-F9EB-5474E5C6E1C8}"/>
              </a:ext>
            </a:extLst>
          </p:cNvPr>
          <p:cNvSpPr/>
          <p:nvPr/>
        </p:nvSpPr>
        <p:spPr>
          <a:xfrm>
            <a:off x="9748053" y="13079"/>
            <a:ext cx="2443947" cy="2340720"/>
          </a:xfrm>
          <a:prstGeom prst="snip2DiagRect">
            <a:avLst/>
          </a:prstGeom>
          <a:solidFill>
            <a:schemeClr val="bg1"/>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2400" b="1" dirty="0">
                <a:solidFill>
                  <a:schemeClr val="tx1"/>
                </a:solidFill>
              </a:rPr>
              <a:t>STEP0</a:t>
            </a:r>
            <a:endParaRPr kumimoji="1" lang="en" altLang="ja-JP" sz="2400" b="1" dirty="0">
              <a:solidFill>
                <a:schemeClr val="tx1"/>
              </a:solidFill>
            </a:endParaRPr>
          </a:p>
          <a:p>
            <a:pPr algn="just">
              <a:defRPr/>
            </a:pPr>
            <a:r>
              <a:rPr lang="en-US" altLang="ja-JP" sz="2400" u="none" dirty="0">
                <a:solidFill>
                  <a:schemeClr val="tx1"/>
                </a:solidFill>
              </a:rPr>
              <a:t>Python</a:t>
            </a:r>
            <a:r>
              <a:rPr lang="ja-JP" altLang="en-US" sz="2400" u="none" dirty="0">
                <a:solidFill>
                  <a:schemeClr val="tx1"/>
                </a:solidFill>
              </a:rPr>
              <a:t>基礎</a:t>
            </a:r>
            <a:endParaRPr lang="en-US" altLang="ja-JP" sz="2400" u="none" dirty="0">
              <a:solidFill>
                <a:schemeClr val="tx1"/>
              </a:solidFill>
            </a:endParaRPr>
          </a:p>
          <a:p>
            <a:pPr>
              <a:defRPr/>
            </a:pPr>
            <a:r>
              <a:rPr lang="ja-JP" altLang="en-US" sz="2400" u="sng" dirty="0">
                <a:solidFill>
                  <a:schemeClr val="tx1"/>
                </a:solidFill>
              </a:rPr>
              <a:t>変数、リスト</a:t>
            </a:r>
            <a:endParaRPr lang="en-US" altLang="ja-JP" sz="2400" u="sng" dirty="0">
              <a:solidFill>
                <a:schemeClr val="tx1"/>
              </a:solidFill>
            </a:endParaRPr>
          </a:p>
          <a:p>
            <a:pPr>
              <a:defRPr/>
            </a:pPr>
            <a:r>
              <a:rPr lang="ja-JP" altLang="en-US" sz="2400" u="sng" dirty="0">
                <a:solidFill>
                  <a:schemeClr val="tx1"/>
                </a:solidFill>
              </a:rPr>
              <a:t>データの型</a:t>
            </a:r>
            <a:endParaRPr lang="en-US" altLang="ja-JP" sz="2400" u="sng" dirty="0">
              <a:solidFill>
                <a:schemeClr val="tx1"/>
              </a:solidFill>
            </a:endParaRPr>
          </a:p>
          <a:p>
            <a:pPr>
              <a:defRPr/>
            </a:pPr>
            <a:r>
              <a:rPr lang="ja-JP" altLang="en-US" sz="2400" u="sng" dirty="0">
                <a:solidFill>
                  <a:schemeClr val="tx1"/>
                </a:solidFill>
              </a:rPr>
              <a:t>ライブラリ</a:t>
            </a:r>
          </a:p>
          <a:p>
            <a:pPr algn="ctr"/>
            <a:endParaRPr kumimoji="1" lang="ja-JP" altLang="en-US" sz="2400" dirty="0">
              <a:solidFill>
                <a:schemeClr val="tx1"/>
              </a:solidFill>
            </a:endParaRPr>
          </a:p>
        </p:txBody>
      </p:sp>
    </p:spTree>
    <p:extLst>
      <p:ext uri="{BB962C8B-B14F-4D97-AF65-F5344CB8AC3E}">
        <p14:creationId xmlns:p14="http://schemas.microsoft.com/office/powerpoint/2010/main" val="3762424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61B98-390C-41C3-AE5F-FC485A81401D}"/>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A4E786B-117A-068F-B5BC-F33F6CE159EA}"/>
              </a:ext>
            </a:extLst>
          </p:cNvPr>
          <p:cNvSpPr txBox="1"/>
          <p:nvPr/>
        </p:nvSpPr>
        <p:spPr>
          <a:xfrm>
            <a:off x="3073" y="10929"/>
            <a:ext cx="8464756" cy="523220"/>
          </a:xfrm>
          <a:prstGeom prst="rect">
            <a:avLst/>
          </a:prstGeom>
          <a:solidFill>
            <a:schemeClr val="bg1"/>
          </a:solidFill>
          <a:ln w="6350">
            <a:solidFill>
              <a:schemeClr val="tx1"/>
            </a:solidFill>
          </a:ln>
        </p:spPr>
        <p:txBody>
          <a:bodyPr wrap="square">
            <a:spAutoFit/>
          </a:bodyPr>
          <a:lstStyle>
            <a:defPPr>
              <a:defRPr lang="ja-JP"/>
            </a:defPPr>
          </a:lstStyle>
          <a:p>
            <a:pPr algn="just"/>
            <a:r>
              <a:rPr lang="en-US" altLang="ja-JP" sz="2800" dirty="0">
                <a:latin typeface="ＭＳ ゴシック" panose="020B0609070205080204" pitchFamily="49" charset="-128"/>
                <a:ea typeface="ＭＳ ゴシック" panose="020B0609070205080204" pitchFamily="49" charset="-128"/>
              </a:rPr>
              <a:t>Python</a:t>
            </a:r>
            <a:r>
              <a:rPr lang="ja-JP" altLang="en-US" sz="2800">
                <a:latin typeface="ＭＳ ゴシック" panose="020B0609070205080204" pitchFamily="49" charset="-128"/>
                <a:ea typeface="ＭＳ ゴシック" panose="020B0609070205080204" pitchFamily="49" charset="-128"/>
              </a:rPr>
              <a:t>を使用してデータクレンジングを行う</a:t>
            </a:r>
            <a:r>
              <a:rPr lang="en-US" altLang="ja-JP" sz="2800" dirty="0">
                <a:latin typeface="ＭＳ ゴシック" panose="020B0609070205080204" pitchFamily="49" charset="-128"/>
                <a:ea typeface="ＭＳ ゴシック" panose="020B0609070205080204" pitchFamily="49" charset="-128"/>
              </a:rPr>
              <a:t>STEP</a:t>
            </a:r>
          </a:p>
        </p:txBody>
      </p:sp>
      <p:sp>
        <p:nvSpPr>
          <p:cNvPr id="3" name="スライド番号プレースホルダー 2">
            <a:extLst>
              <a:ext uri="{FF2B5EF4-FFF2-40B4-BE49-F238E27FC236}">
                <a16:creationId xmlns:a16="http://schemas.microsoft.com/office/drawing/2014/main" id="{19197C08-C5C2-EF1E-7F4E-F3D7B31635B9}"/>
              </a:ext>
            </a:extLst>
          </p:cNvPr>
          <p:cNvSpPr>
            <a:spLocks noGrp="1"/>
          </p:cNvSpPr>
          <p:nvPr>
            <p:ph type="sldNum" sz="quarter" idx="12"/>
          </p:nvPr>
        </p:nvSpPr>
        <p:spPr/>
        <p:txBody>
          <a:bodyPr/>
          <a:lstStyle/>
          <a:p>
            <a:fld id="{D0DED96A-F066-47E4-9553-675BF6234992}" type="slidenum">
              <a:rPr kumimoji="1" lang="ja-JP" altLang="en-US" smtClean="0"/>
              <a:t>24</a:t>
            </a:fld>
            <a:endParaRPr kumimoji="1" lang="ja-JP" altLang="en-US"/>
          </a:p>
        </p:txBody>
      </p:sp>
      <p:sp>
        <p:nvSpPr>
          <p:cNvPr id="5" name="対角する 2 つの角を切り取った四角形 4">
            <a:extLst>
              <a:ext uri="{FF2B5EF4-FFF2-40B4-BE49-F238E27FC236}">
                <a16:creationId xmlns:a16="http://schemas.microsoft.com/office/drawing/2014/main" id="{6B3DC469-CC6D-88D4-9A52-EE7DEE65CBA9}"/>
              </a:ext>
            </a:extLst>
          </p:cNvPr>
          <p:cNvSpPr/>
          <p:nvPr/>
        </p:nvSpPr>
        <p:spPr>
          <a:xfrm>
            <a:off x="545438" y="3562778"/>
            <a:ext cx="2443947" cy="2340720"/>
          </a:xfrm>
          <a:prstGeom prst="snip2DiagRect">
            <a:avLst/>
          </a:prstGeom>
          <a:solidFill>
            <a:schemeClr val="bg1"/>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2400" dirty="0">
                <a:solidFill>
                  <a:schemeClr val="tx1"/>
                </a:solidFill>
              </a:rPr>
              <a:t>STEP1</a:t>
            </a:r>
          </a:p>
          <a:p>
            <a:pPr algn="ctr"/>
            <a:endParaRPr kumimoji="1" lang="en" altLang="ja-JP" sz="2400" dirty="0">
              <a:solidFill>
                <a:schemeClr val="tx1"/>
              </a:solidFill>
            </a:endParaRPr>
          </a:p>
          <a:p>
            <a:pPr algn="ctr"/>
            <a:r>
              <a:rPr kumimoji="1" lang="en" altLang="ja-JP" sz="2400" dirty="0">
                <a:solidFill>
                  <a:schemeClr val="tx1"/>
                </a:solidFill>
              </a:rPr>
              <a:t>Pandas</a:t>
            </a:r>
          </a:p>
          <a:p>
            <a:pPr algn="ctr"/>
            <a:r>
              <a:rPr kumimoji="1" lang="ja-JP" altLang="en-US" sz="2400">
                <a:solidFill>
                  <a:schemeClr val="tx1"/>
                </a:solidFill>
              </a:rPr>
              <a:t>ライブラリ</a:t>
            </a:r>
            <a:endParaRPr kumimoji="1" lang="en-US" altLang="ja-JP" sz="2400" dirty="0">
              <a:solidFill>
                <a:schemeClr val="tx1"/>
              </a:solidFill>
            </a:endParaRPr>
          </a:p>
          <a:p>
            <a:pPr algn="ctr"/>
            <a:r>
              <a:rPr kumimoji="1" lang="ja-JP" altLang="en-US" sz="2400">
                <a:solidFill>
                  <a:schemeClr val="tx1"/>
                </a:solidFill>
              </a:rPr>
              <a:t>インポート</a:t>
            </a:r>
          </a:p>
        </p:txBody>
      </p:sp>
      <p:sp>
        <p:nvSpPr>
          <p:cNvPr id="6" name="対角する 2 つの角を切り取った四角形 5">
            <a:extLst>
              <a:ext uri="{FF2B5EF4-FFF2-40B4-BE49-F238E27FC236}">
                <a16:creationId xmlns:a16="http://schemas.microsoft.com/office/drawing/2014/main" id="{4A143606-C49F-42C5-5447-E75E1456EA4D}"/>
              </a:ext>
            </a:extLst>
          </p:cNvPr>
          <p:cNvSpPr/>
          <p:nvPr/>
        </p:nvSpPr>
        <p:spPr>
          <a:xfrm>
            <a:off x="3776812" y="3562778"/>
            <a:ext cx="1803416" cy="2340720"/>
          </a:xfrm>
          <a:prstGeom prst="snip2Diag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2400" dirty="0">
                <a:solidFill>
                  <a:schemeClr val="tx1"/>
                </a:solidFill>
              </a:rPr>
              <a:t>STEP2</a:t>
            </a:r>
          </a:p>
          <a:p>
            <a:pPr algn="ctr"/>
            <a:endParaRPr kumimoji="1" lang="en-US" altLang="ja-JP" sz="2400" dirty="0">
              <a:solidFill>
                <a:schemeClr val="tx1"/>
              </a:solidFill>
            </a:endParaRPr>
          </a:p>
          <a:p>
            <a:pPr algn="ctr"/>
            <a:r>
              <a:rPr kumimoji="1" lang="ja-JP" altLang="en-US" sz="2400">
                <a:solidFill>
                  <a:schemeClr val="tx1"/>
                </a:solidFill>
              </a:rPr>
              <a:t>データ</a:t>
            </a:r>
            <a:endParaRPr kumimoji="1" lang="en-US" altLang="ja-JP" sz="2400" dirty="0">
              <a:solidFill>
                <a:schemeClr val="tx1"/>
              </a:solidFill>
            </a:endParaRPr>
          </a:p>
          <a:p>
            <a:pPr algn="ctr"/>
            <a:r>
              <a:rPr kumimoji="1" lang="ja-JP" altLang="en-US" sz="2400">
                <a:solidFill>
                  <a:schemeClr val="tx1"/>
                </a:solidFill>
              </a:rPr>
              <a:t>読み込み</a:t>
            </a:r>
          </a:p>
          <a:p>
            <a:pPr algn="ctr"/>
            <a:endParaRPr kumimoji="1" lang="ja-JP" altLang="en-US" sz="2400">
              <a:solidFill>
                <a:schemeClr val="tx1"/>
              </a:solidFill>
            </a:endParaRPr>
          </a:p>
        </p:txBody>
      </p:sp>
      <p:sp>
        <p:nvSpPr>
          <p:cNvPr id="7" name="対角する 2 つの角を切り取った四角形 6">
            <a:extLst>
              <a:ext uri="{FF2B5EF4-FFF2-40B4-BE49-F238E27FC236}">
                <a16:creationId xmlns:a16="http://schemas.microsoft.com/office/drawing/2014/main" id="{5A41547E-D088-0FFD-E467-72D2F5CF8F36}"/>
              </a:ext>
            </a:extLst>
          </p:cNvPr>
          <p:cNvSpPr/>
          <p:nvPr/>
        </p:nvSpPr>
        <p:spPr>
          <a:xfrm>
            <a:off x="6367655" y="3562778"/>
            <a:ext cx="2160494" cy="2340720"/>
          </a:xfrm>
          <a:prstGeom prst="snip2Diag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2400" dirty="0">
                <a:solidFill>
                  <a:schemeClr val="tx1"/>
                </a:solidFill>
              </a:rPr>
              <a:t>STEP3</a:t>
            </a:r>
          </a:p>
          <a:p>
            <a:pPr algn="ctr"/>
            <a:endParaRPr lang="en-US" altLang="ja-JP" sz="2400" dirty="0">
              <a:solidFill>
                <a:schemeClr val="tx1"/>
              </a:solidFill>
            </a:endParaRPr>
          </a:p>
          <a:p>
            <a:pPr algn="ctr"/>
            <a:r>
              <a:rPr kumimoji="1" lang="ja-JP" altLang="en-US">
                <a:solidFill>
                  <a:schemeClr val="tx1"/>
                </a:solidFill>
              </a:rPr>
              <a:t>データフレーム</a:t>
            </a:r>
            <a:r>
              <a:rPr kumimoji="1" lang="ja-JP" altLang="en-US" sz="2400">
                <a:solidFill>
                  <a:schemeClr val="tx1"/>
                </a:solidFill>
              </a:rPr>
              <a:t>基本情報</a:t>
            </a:r>
          </a:p>
          <a:p>
            <a:pPr algn="ctr"/>
            <a:endParaRPr kumimoji="1" lang="ja-JP" altLang="en-US" sz="2400">
              <a:solidFill>
                <a:schemeClr val="tx1"/>
              </a:solidFill>
            </a:endParaRPr>
          </a:p>
        </p:txBody>
      </p:sp>
      <p:sp>
        <p:nvSpPr>
          <p:cNvPr id="8" name="対角する 2 つの角を切り取った四角形 7">
            <a:extLst>
              <a:ext uri="{FF2B5EF4-FFF2-40B4-BE49-F238E27FC236}">
                <a16:creationId xmlns:a16="http://schemas.microsoft.com/office/drawing/2014/main" id="{DD1FFC8D-0F56-3B63-AFA7-E61684A8478E}"/>
              </a:ext>
            </a:extLst>
          </p:cNvPr>
          <p:cNvSpPr/>
          <p:nvPr/>
        </p:nvSpPr>
        <p:spPr>
          <a:xfrm>
            <a:off x="9315576" y="3562778"/>
            <a:ext cx="2160494" cy="2340720"/>
          </a:xfrm>
          <a:prstGeom prst="snip2Diag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ltLang="ja-JP" sz="2400" dirty="0">
                <a:solidFill>
                  <a:schemeClr val="tx1"/>
                </a:solidFill>
              </a:rPr>
              <a:t>STEP4</a:t>
            </a:r>
          </a:p>
          <a:p>
            <a:pPr algn="ctr"/>
            <a:endParaRPr lang="en-US" altLang="ja-JP" sz="2400" dirty="0">
              <a:solidFill>
                <a:schemeClr val="tx1"/>
              </a:solidFill>
            </a:endParaRPr>
          </a:p>
          <a:p>
            <a:pPr algn="ctr"/>
            <a:r>
              <a:rPr lang="ja-JP" altLang="en-US" sz="2400">
                <a:solidFill>
                  <a:schemeClr val="tx1"/>
                </a:solidFill>
              </a:rPr>
              <a:t>データ</a:t>
            </a:r>
            <a:endParaRPr lang="en-US" altLang="ja-JP" sz="2400" dirty="0">
              <a:solidFill>
                <a:schemeClr val="tx1"/>
              </a:solidFill>
            </a:endParaRPr>
          </a:p>
          <a:p>
            <a:pPr algn="ctr"/>
            <a:r>
              <a:rPr lang="ja-JP" altLang="en-US" sz="2400">
                <a:solidFill>
                  <a:schemeClr val="tx1"/>
                </a:solidFill>
              </a:rPr>
              <a:t>集計と処理</a:t>
            </a:r>
          </a:p>
        </p:txBody>
      </p:sp>
      <p:sp>
        <p:nvSpPr>
          <p:cNvPr id="18" name="矢印: 下 26">
            <a:extLst>
              <a:ext uri="{FF2B5EF4-FFF2-40B4-BE49-F238E27FC236}">
                <a16:creationId xmlns:a16="http://schemas.microsoft.com/office/drawing/2014/main" id="{F0B44378-6C24-C0B5-8C75-77FF8C81D4CD}"/>
              </a:ext>
            </a:extLst>
          </p:cNvPr>
          <p:cNvSpPr/>
          <p:nvPr/>
        </p:nvSpPr>
        <p:spPr>
          <a:xfrm rot="16200000">
            <a:off x="8544222" y="4364630"/>
            <a:ext cx="755281" cy="737014"/>
          </a:xfrm>
          <a:prstGeom prst="down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矢印: 下 26">
            <a:extLst>
              <a:ext uri="{FF2B5EF4-FFF2-40B4-BE49-F238E27FC236}">
                <a16:creationId xmlns:a16="http://schemas.microsoft.com/office/drawing/2014/main" id="{AC12EA2C-8DA3-0D3E-CEB5-04893E6E3765}"/>
              </a:ext>
            </a:extLst>
          </p:cNvPr>
          <p:cNvSpPr/>
          <p:nvPr/>
        </p:nvSpPr>
        <p:spPr>
          <a:xfrm rot="16200000">
            <a:off x="5593406" y="4364630"/>
            <a:ext cx="755281" cy="737014"/>
          </a:xfrm>
          <a:prstGeom prst="down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下 26">
            <a:extLst>
              <a:ext uri="{FF2B5EF4-FFF2-40B4-BE49-F238E27FC236}">
                <a16:creationId xmlns:a16="http://schemas.microsoft.com/office/drawing/2014/main" id="{5D3BB999-87F1-E289-92E2-A49CE2F40A39}"/>
              </a:ext>
            </a:extLst>
          </p:cNvPr>
          <p:cNvSpPr/>
          <p:nvPr/>
        </p:nvSpPr>
        <p:spPr>
          <a:xfrm rot="16200000">
            <a:off x="3005458" y="4365478"/>
            <a:ext cx="755281" cy="737014"/>
          </a:xfrm>
          <a:prstGeom prst="down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対角する 2 つの角を切り取った四角形 9">
            <a:extLst>
              <a:ext uri="{FF2B5EF4-FFF2-40B4-BE49-F238E27FC236}">
                <a16:creationId xmlns:a16="http://schemas.microsoft.com/office/drawing/2014/main" id="{F2ED0BB4-C5DF-814B-C187-528C18F2E8FB}"/>
              </a:ext>
            </a:extLst>
          </p:cNvPr>
          <p:cNvSpPr/>
          <p:nvPr/>
        </p:nvSpPr>
        <p:spPr>
          <a:xfrm>
            <a:off x="421450" y="667545"/>
            <a:ext cx="2443947" cy="2340720"/>
          </a:xfrm>
          <a:prstGeom prst="snip2Diag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2400" b="1" dirty="0">
                <a:solidFill>
                  <a:schemeClr val="tx1"/>
                </a:solidFill>
              </a:rPr>
              <a:t>STEP0</a:t>
            </a:r>
            <a:endParaRPr kumimoji="1" lang="en" altLang="ja-JP" sz="2400" b="1" dirty="0">
              <a:solidFill>
                <a:schemeClr val="tx1"/>
              </a:solidFill>
            </a:endParaRPr>
          </a:p>
          <a:p>
            <a:pPr algn="just">
              <a:defRPr/>
            </a:pPr>
            <a:r>
              <a:rPr lang="en-US" altLang="ja-JP" sz="2400" u="none" dirty="0">
                <a:solidFill>
                  <a:schemeClr val="tx1"/>
                </a:solidFill>
              </a:rPr>
              <a:t>Python</a:t>
            </a:r>
            <a:r>
              <a:rPr lang="ja-JP" altLang="en-US" sz="2400" u="none">
                <a:solidFill>
                  <a:schemeClr val="tx1"/>
                </a:solidFill>
              </a:rPr>
              <a:t>基礎</a:t>
            </a:r>
            <a:endParaRPr lang="en-US" altLang="ja-JP" sz="2400" u="none" dirty="0">
              <a:solidFill>
                <a:schemeClr val="tx1"/>
              </a:solidFill>
            </a:endParaRPr>
          </a:p>
          <a:p>
            <a:pPr>
              <a:defRPr/>
            </a:pPr>
            <a:r>
              <a:rPr lang="ja-JP" altLang="en-US" sz="2400" u="sng">
                <a:solidFill>
                  <a:schemeClr val="tx1"/>
                </a:solidFill>
              </a:rPr>
              <a:t>変数、リスト</a:t>
            </a:r>
            <a:endParaRPr lang="en-US" altLang="ja-JP" sz="2400" u="sng" dirty="0">
              <a:solidFill>
                <a:schemeClr val="tx1"/>
              </a:solidFill>
            </a:endParaRPr>
          </a:p>
          <a:p>
            <a:pPr>
              <a:defRPr/>
            </a:pPr>
            <a:r>
              <a:rPr lang="ja-JP" altLang="en-US" sz="2400" u="sng">
                <a:solidFill>
                  <a:schemeClr val="tx1"/>
                </a:solidFill>
              </a:rPr>
              <a:t>データの型</a:t>
            </a:r>
            <a:endParaRPr lang="en-US" altLang="ja-JP" sz="2400" u="sng" dirty="0">
              <a:solidFill>
                <a:schemeClr val="tx1"/>
              </a:solidFill>
            </a:endParaRPr>
          </a:p>
          <a:p>
            <a:pPr>
              <a:defRPr/>
            </a:pPr>
            <a:r>
              <a:rPr lang="ja-JP" altLang="en-US" sz="2400" u="sng">
                <a:solidFill>
                  <a:schemeClr val="tx1"/>
                </a:solidFill>
              </a:rPr>
              <a:t>ライブラリ</a:t>
            </a:r>
          </a:p>
          <a:p>
            <a:pPr algn="ctr"/>
            <a:endParaRPr kumimoji="1" lang="ja-JP" altLang="en-US" sz="2400">
              <a:solidFill>
                <a:schemeClr val="tx1"/>
              </a:solidFill>
            </a:endParaRPr>
          </a:p>
        </p:txBody>
      </p:sp>
      <p:sp>
        <p:nvSpPr>
          <p:cNvPr id="11" name="矢印: 下 26">
            <a:extLst>
              <a:ext uri="{FF2B5EF4-FFF2-40B4-BE49-F238E27FC236}">
                <a16:creationId xmlns:a16="http://schemas.microsoft.com/office/drawing/2014/main" id="{EDC2296E-B55C-7B5C-CB63-B1118080F06E}"/>
              </a:ext>
            </a:extLst>
          </p:cNvPr>
          <p:cNvSpPr/>
          <p:nvPr/>
        </p:nvSpPr>
        <p:spPr>
          <a:xfrm>
            <a:off x="1265782" y="2926715"/>
            <a:ext cx="755281" cy="636063"/>
          </a:xfrm>
          <a:prstGeom prst="down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37993710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7A38A49E-61FA-1B94-2DFD-A71AB77004BD}"/>
              </a:ext>
            </a:extLst>
          </p:cNvPr>
          <p:cNvSpPr txBox="1"/>
          <p:nvPr/>
        </p:nvSpPr>
        <p:spPr>
          <a:xfrm>
            <a:off x="701565" y="2823073"/>
            <a:ext cx="6097162" cy="461665"/>
          </a:xfrm>
          <a:prstGeom prst="rect">
            <a:avLst/>
          </a:prstGeom>
          <a:noFill/>
        </p:spPr>
        <p:txBody>
          <a:bodyPr wrap="square">
            <a:spAutoFit/>
          </a:bodyPr>
          <a:lstStyle/>
          <a:p>
            <a:r>
              <a:rPr lang="en-US" altLang="ja-JP" sz="2400" b="0" dirty="0">
                <a:solidFill>
                  <a:srgbClr val="AF00DB"/>
                </a:solidFill>
                <a:effectLst/>
                <a:latin typeface="Courier New" panose="02070309020205020404" pitchFamily="49" charset="0"/>
              </a:rPr>
              <a:t>import</a:t>
            </a:r>
            <a:r>
              <a:rPr lang="en-US" altLang="ja-JP" sz="2400" b="0" dirty="0">
                <a:solidFill>
                  <a:srgbClr val="000000"/>
                </a:solidFill>
                <a:effectLst/>
                <a:latin typeface="Courier New" panose="02070309020205020404" pitchFamily="49" charset="0"/>
              </a:rPr>
              <a:t> pandas </a:t>
            </a:r>
            <a:r>
              <a:rPr lang="en-US" altLang="ja-JP" sz="2400" b="0" dirty="0">
                <a:solidFill>
                  <a:srgbClr val="AF00DB"/>
                </a:solidFill>
                <a:effectLst/>
                <a:latin typeface="Courier New" panose="02070309020205020404" pitchFamily="49" charset="0"/>
              </a:rPr>
              <a:t>as</a:t>
            </a:r>
            <a:r>
              <a:rPr lang="en-US" altLang="ja-JP" sz="2400" b="0" dirty="0">
                <a:solidFill>
                  <a:srgbClr val="000000"/>
                </a:solidFill>
                <a:effectLst/>
                <a:latin typeface="Courier New" panose="02070309020205020404" pitchFamily="49" charset="0"/>
              </a:rPr>
              <a:t> pd</a:t>
            </a:r>
          </a:p>
        </p:txBody>
      </p:sp>
      <p:sp>
        <p:nvSpPr>
          <p:cNvPr id="11" name="テキスト ボックス 10">
            <a:extLst>
              <a:ext uri="{FF2B5EF4-FFF2-40B4-BE49-F238E27FC236}">
                <a16:creationId xmlns:a16="http://schemas.microsoft.com/office/drawing/2014/main" id="{DA4A9358-35F8-6FAF-89F2-F17C56EFB371}"/>
              </a:ext>
            </a:extLst>
          </p:cNvPr>
          <p:cNvSpPr txBox="1"/>
          <p:nvPr/>
        </p:nvSpPr>
        <p:spPr>
          <a:xfrm>
            <a:off x="701565" y="3771264"/>
            <a:ext cx="10289699" cy="830997"/>
          </a:xfrm>
          <a:prstGeom prst="rect">
            <a:avLst/>
          </a:prstGeom>
          <a:noFill/>
        </p:spPr>
        <p:txBody>
          <a:bodyPr wrap="square">
            <a:spAutoFit/>
          </a:bodyPr>
          <a:lstStyle/>
          <a:p>
            <a:pPr algn="just"/>
            <a:r>
              <a:rPr lang="en-US" altLang="ja-JP" sz="2400" b="0" dirty="0">
                <a:effectLst/>
                <a:latin typeface="Courier New" panose="02070309020205020404" pitchFamily="49" charset="0"/>
              </a:rPr>
              <a:t>Pandas</a:t>
            </a:r>
            <a:r>
              <a:rPr lang="ja-JP" altLang="en-US" sz="2400" b="0" dirty="0">
                <a:effectLst/>
                <a:latin typeface="Courier New" panose="02070309020205020404" pitchFamily="49" charset="0"/>
              </a:rPr>
              <a:t>というライブラリを</a:t>
            </a:r>
            <a:r>
              <a:rPr lang="en-US" altLang="ja-JP" sz="2400" b="1" dirty="0">
                <a:effectLst/>
                <a:latin typeface="Courier New" panose="02070309020205020404" pitchFamily="49" charset="0"/>
              </a:rPr>
              <a:t>pd</a:t>
            </a:r>
            <a:r>
              <a:rPr lang="ja-JP" altLang="en-US" sz="2400" b="1" dirty="0">
                <a:effectLst/>
                <a:latin typeface="Courier New" panose="02070309020205020404" pitchFamily="49" charset="0"/>
              </a:rPr>
              <a:t>という略称</a:t>
            </a:r>
            <a:r>
              <a:rPr lang="ja-JP" altLang="en-US" sz="2400" b="0" dirty="0">
                <a:effectLst/>
                <a:latin typeface="Courier New" panose="02070309020205020404" pitchFamily="49" charset="0"/>
              </a:rPr>
              <a:t>でインポートします。</a:t>
            </a:r>
            <a:endParaRPr lang="en-US" altLang="ja-JP" sz="2400" b="0" dirty="0">
              <a:effectLst/>
              <a:latin typeface="Courier New" panose="02070309020205020404" pitchFamily="49" charset="0"/>
            </a:endParaRPr>
          </a:p>
          <a:p>
            <a:pPr algn="just"/>
            <a:r>
              <a:rPr lang="ja-JP" altLang="en-US" sz="2400" dirty="0">
                <a:latin typeface="Courier New" panose="02070309020205020404" pitchFamily="49" charset="0"/>
              </a:rPr>
              <a:t>（</a:t>
            </a:r>
            <a:r>
              <a:rPr lang="en-US" altLang="ja-JP" sz="2400" b="0" dirty="0">
                <a:effectLst/>
                <a:latin typeface="Courier New" panose="02070309020205020404" pitchFamily="49" charset="0"/>
              </a:rPr>
              <a:t>pd</a:t>
            </a:r>
            <a:r>
              <a:rPr lang="ja-JP" altLang="en-US" sz="2400" dirty="0">
                <a:latin typeface="Courier New" panose="02070309020205020404" pitchFamily="49" charset="0"/>
              </a:rPr>
              <a:t>でなくても良いですが、多くの人が</a:t>
            </a:r>
            <a:r>
              <a:rPr lang="en-US" altLang="ja-JP" sz="2400" dirty="0">
                <a:latin typeface="Courier New" panose="02070309020205020404" pitchFamily="49" charset="0"/>
              </a:rPr>
              <a:t>pd</a:t>
            </a:r>
            <a:r>
              <a:rPr lang="ja-JP" altLang="en-US" sz="2400" dirty="0">
                <a:latin typeface="Courier New" panose="02070309020205020404" pitchFamily="49" charset="0"/>
              </a:rPr>
              <a:t>を使っています。）</a:t>
            </a:r>
            <a:endParaRPr lang="en-US" altLang="ja-JP" sz="2400" b="0" dirty="0">
              <a:effectLst/>
              <a:latin typeface="Courier New" panose="02070309020205020404" pitchFamily="49" charset="0"/>
            </a:endParaRPr>
          </a:p>
        </p:txBody>
      </p:sp>
      <p:sp>
        <p:nvSpPr>
          <p:cNvPr id="2" name="スライド番号プレースホルダー 1">
            <a:extLst>
              <a:ext uri="{FF2B5EF4-FFF2-40B4-BE49-F238E27FC236}">
                <a16:creationId xmlns:a16="http://schemas.microsoft.com/office/drawing/2014/main" id="{968697C0-B3B3-B0E3-1CE4-A9CADC9BF529}"/>
              </a:ext>
            </a:extLst>
          </p:cNvPr>
          <p:cNvSpPr>
            <a:spLocks noGrp="1"/>
          </p:cNvSpPr>
          <p:nvPr>
            <p:ph type="sldNum" sz="quarter" idx="12"/>
          </p:nvPr>
        </p:nvSpPr>
        <p:spPr/>
        <p:txBody>
          <a:bodyPr/>
          <a:lstStyle/>
          <a:p>
            <a:fld id="{D0DED96A-F066-47E4-9553-675BF6234992}" type="slidenum">
              <a:rPr kumimoji="1" lang="ja-JP" altLang="en-US" smtClean="0"/>
              <a:t>25</a:t>
            </a:fld>
            <a:endParaRPr kumimoji="1" lang="ja-JP" altLang="en-US"/>
          </a:p>
        </p:txBody>
      </p:sp>
      <p:sp>
        <p:nvSpPr>
          <p:cNvPr id="8" name="テキスト ボックス 7">
            <a:extLst>
              <a:ext uri="{FF2B5EF4-FFF2-40B4-BE49-F238E27FC236}">
                <a16:creationId xmlns:a16="http://schemas.microsoft.com/office/drawing/2014/main" id="{09ECE742-8674-761E-CA8E-22A86B93AE8F}"/>
              </a:ext>
            </a:extLst>
          </p:cNvPr>
          <p:cNvSpPr txBox="1"/>
          <p:nvPr/>
        </p:nvSpPr>
        <p:spPr>
          <a:xfrm>
            <a:off x="2091267" y="624007"/>
            <a:ext cx="8978900" cy="461665"/>
          </a:xfrm>
          <a:prstGeom prst="rect">
            <a:avLst/>
          </a:prstGeom>
          <a:noFill/>
        </p:spPr>
        <p:txBody>
          <a:bodyPr wrap="square">
            <a:spAutoFit/>
          </a:bodyPr>
          <a:lstStyle>
            <a:defPPr>
              <a:defRPr lang="ja-JP"/>
            </a:defPPr>
            <a:lvl1pPr>
              <a:defRPr sz="2400" b="0">
                <a:effectLst/>
                <a:latin typeface="Courier New" panose="02070309020205020404" pitchFamily="49" charset="0"/>
              </a:defRPr>
            </a:lvl1pPr>
          </a:lstStyle>
          <a:p>
            <a:r>
              <a:rPr lang="en-US" altLang="ja-JP" dirty="0"/>
              <a:t>Pandas-</a:t>
            </a:r>
            <a:r>
              <a:rPr lang="ja-JP" altLang="en-US" dirty="0"/>
              <a:t>ライブラリのデータフレーム機能を使うため、</a:t>
            </a:r>
          </a:p>
        </p:txBody>
      </p:sp>
      <p:sp>
        <p:nvSpPr>
          <p:cNvPr id="9" name="テキスト ボックス 8">
            <a:extLst>
              <a:ext uri="{FF2B5EF4-FFF2-40B4-BE49-F238E27FC236}">
                <a16:creationId xmlns:a16="http://schemas.microsoft.com/office/drawing/2014/main" id="{697B1E53-22AE-3DEC-3C48-900B302CCFC3}"/>
              </a:ext>
            </a:extLst>
          </p:cNvPr>
          <p:cNvSpPr txBox="1"/>
          <p:nvPr/>
        </p:nvSpPr>
        <p:spPr>
          <a:xfrm>
            <a:off x="2091267" y="1045699"/>
            <a:ext cx="8788400" cy="461665"/>
          </a:xfrm>
          <a:prstGeom prst="rect">
            <a:avLst/>
          </a:prstGeom>
          <a:noFill/>
        </p:spPr>
        <p:txBody>
          <a:bodyPr wrap="square">
            <a:spAutoFit/>
          </a:bodyPr>
          <a:lstStyle/>
          <a:p>
            <a:r>
              <a:rPr lang="en-US" altLang="ja-JP" sz="2400" b="0" dirty="0">
                <a:effectLst/>
                <a:latin typeface="Courier New" panose="02070309020205020404" pitchFamily="49" charset="0"/>
              </a:rPr>
              <a:t>Pandas</a:t>
            </a:r>
            <a:r>
              <a:rPr lang="ja-JP" altLang="en-US" sz="2400" b="0" dirty="0">
                <a:effectLst/>
                <a:latin typeface="Courier New" panose="02070309020205020404" pitchFamily="49" charset="0"/>
              </a:rPr>
              <a:t>ライブラリをインポートする必要があります。</a:t>
            </a:r>
            <a:endParaRPr lang="en-US" altLang="ja-JP" sz="2400" b="0" dirty="0">
              <a:effectLst/>
              <a:latin typeface="Courier New" panose="02070309020205020404" pitchFamily="49" charset="0"/>
            </a:endParaRPr>
          </a:p>
        </p:txBody>
      </p:sp>
      <p:sp>
        <p:nvSpPr>
          <p:cNvPr id="10" name="テキスト ボックス 9">
            <a:extLst>
              <a:ext uri="{FF2B5EF4-FFF2-40B4-BE49-F238E27FC236}">
                <a16:creationId xmlns:a16="http://schemas.microsoft.com/office/drawing/2014/main" id="{8FA11C5A-CDA6-8E61-5062-0749F8A9B8E5}"/>
              </a:ext>
            </a:extLst>
          </p:cNvPr>
          <p:cNvSpPr txBox="1"/>
          <p:nvPr/>
        </p:nvSpPr>
        <p:spPr>
          <a:xfrm>
            <a:off x="701566" y="2238898"/>
            <a:ext cx="1673334" cy="461665"/>
          </a:xfrm>
          <a:prstGeom prst="rect">
            <a:avLst/>
          </a:prstGeom>
          <a:solidFill>
            <a:schemeClr val="bg1"/>
          </a:solidFill>
          <a:ln>
            <a:solidFill>
              <a:schemeClr val="tx1"/>
            </a:solidFill>
          </a:ln>
        </p:spPr>
        <p:txBody>
          <a:bodyPr wrap="square">
            <a:spAutoFit/>
          </a:bodyPr>
          <a:lstStyle/>
          <a:p>
            <a:r>
              <a:rPr lang="ja-JP" altLang="en-US" sz="2400" b="1" dirty="0">
                <a:effectLst/>
                <a:latin typeface="Courier New" panose="02070309020205020404" pitchFamily="49" charset="0"/>
              </a:rPr>
              <a:t>コード</a:t>
            </a:r>
            <a:r>
              <a:rPr lang="en-US" altLang="ja-JP" sz="2400" b="1" dirty="0">
                <a:latin typeface="Courier New" panose="02070309020205020404" pitchFamily="49" charset="0"/>
              </a:rPr>
              <a:t>05</a:t>
            </a:r>
            <a:endParaRPr lang="en-US" altLang="ja-JP" sz="2400" b="1" dirty="0">
              <a:effectLst/>
              <a:latin typeface="Courier New" panose="02070309020205020404" pitchFamily="49" charset="0"/>
            </a:endParaRPr>
          </a:p>
        </p:txBody>
      </p:sp>
      <p:sp>
        <p:nvSpPr>
          <p:cNvPr id="7" name="対角する 2 つの角を切り取った四角形 6">
            <a:extLst>
              <a:ext uri="{FF2B5EF4-FFF2-40B4-BE49-F238E27FC236}">
                <a16:creationId xmlns:a16="http://schemas.microsoft.com/office/drawing/2014/main" id="{817B9517-25C2-4394-3BDB-9B272E5449D8}"/>
              </a:ext>
            </a:extLst>
          </p:cNvPr>
          <p:cNvSpPr/>
          <p:nvPr/>
        </p:nvSpPr>
        <p:spPr>
          <a:xfrm>
            <a:off x="0" y="0"/>
            <a:ext cx="1847046" cy="1885555"/>
          </a:xfrm>
          <a:prstGeom prst="snip2DiagRect">
            <a:avLst/>
          </a:prstGeom>
          <a:solidFill>
            <a:schemeClr val="bg1"/>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STEP1</a:t>
            </a:r>
          </a:p>
          <a:p>
            <a:pPr algn="ctr"/>
            <a:endParaRPr kumimoji="1" lang="en" altLang="ja-JP" dirty="0">
              <a:solidFill>
                <a:schemeClr val="tx1"/>
              </a:solidFill>
            </a:endParaRPr>
          </a:p>
          <a:p>
            <a:pPr algn="ctr"/>
            <a:r>
              <a:rPr kumimoji="1" lang="en" altLang="ja-JP" dirty="0">
                <a:solidFill>
                  <a:schemeClr val="tx1"/>
                </a:solidFill>
              </a:rPr>
              <a:t>Pandas</a:t>
            </a:r>
          </a:p>
          <a:p>
            <a:pPr algn="ctr"/>
            <a:r>
              <a:rPr kumimoji="1" lang="ja-JP" altLang="en-US">
                <a:solidFill>
                  <a:schemeClr val="tx1"/>
                </a:solidFill>
              </a:rPr>
              <a:t>ライブラリ</a:t>
            </a:r>
            <a:endParaRPr kumimoji="1" lang="en-US" altLang="ja-JP" dirty="0">
              <a:solidFill>
                <a:schemeClr val="tx1"/>
              </a:solidFill>
            </a:endParaRPr>
          </a:p>
          <a:p>
            <a:pPr algn="ctr"/>
            <a:r>
              <a:rPr kumimoji="1" lang="ja-JP" altLang="en-US">
                <a:solidFill>
                  <a:schemeClr val="tx1"/>
                </a:solidFill>
              </a:rPr>
              <a:t>インポート</a:t>
            </a:r>
          </a:p>
        </p:txBody>
      </p:sp>
    </p:spTree>
    <p:extLst>
      <p:ext uri="{BB962C8B-B14F-4D97-AF65-F5344CB8AC3E}">
        <p14:creationId xmlns:p14="http://schemas.microsoft.com/office/powerpoint/2010/main" val="3443561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00CDEDB6-76B8-E18F-54D8-AABBAFF2E092}"/>
              </a:ext>
            </a:extLst>
          </p:cNvPr>
          <p:cNvPicPr>
            <a:picLocks noChangeAspect="1"/>
          </p:cNvPicPr>
          <p:nvPr/>
        </p:nvPicPr>
        <p:blipFill>
          <a:blip r:embed="rId2"/>
          <a:stretch>
            <a:fillRect/>
          </a:stretch>
        </p:blipFill>
        <p:spPr>
          <a:xfrm>
            <a:off x="757614" y="1701280"/>
            <a:ext cx="8636338" cy="1901996"/>
          </a:xfrm>
          <a:prstGeom prst="rect">
            <a:avLst/>
          </a:prstGeom>
        </p:spPr>
      </p:pic>
      <p:sp>
        <p:nvSpPr>
          <p:cNvPr id="10" name="正方形/長方形 9">
            <a:extLst>
              <a:ext uri="{FF2B5EF4-FFF2-40B4-BE49-F238E27FC236}">
                <a16:creationId xmlns:a16="http://schemas.microsoft.com/office/drawing/2014/main" id="{DAF2D44A-2523-27C0-C2F6-D8676F0C2059}"/>
              </a:ext>
            </a:extLst>
          </p:cNvPr>
          <p:cNvSpPr/>
          <p:nvPr/>
        </p:nvSpPr>
        <p:spPr>
          <a:xfrm>
            <a:off x="816550" y="2395341"/>
            <a:ext cx="3755450" cy="45969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EA0A0DFA-6065-85B5-E284-FBA06375BDA7}"/>
              </a:ext>
            </a:extLst>
          </p:cNvPr>
          <p:cNvSpPr/>
          <p:nvPr/>
        </p:nvSpPr>
        <p:spPr>
          <a:xfrm>
            <a:off x="300717" y="2418812"/>
            <a:ext cx="435001" cy="412750"/>
          </a:xfrm>
          <a:prstGeom prst="rightArrow">
            <a:avLst/>
          </a:prstGeom>
          <a:solidFill>
            <a:srgbClr val="C0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A1C86E7F-A38C-25C2-44C0-F867B817B115}"/>
              </a:ext>
            </a:extLst>
          </p:cNvPr>
          <p:cNvPicPr>
            <a:picLocks noChangeAspect="1"/>
          </p:cNvPicPr>
          <p:nvPr/>
        </p:nvPicPr>
        <p:blipFill rotWithShape="1">
          <a:blip r:embed="rId3"/>
          <a:srcRect b="48498"/>
          <a:stretch/>
        </p:blipFill>
        <p:spPr>
          <a:xfrm>
            <a:off x="816550" y="3740704"/>
            <a:ext cx="10087699" cy="2964270"/>
          </a:xfrm>
          <a:prstGeom prst="rect">
            <a:avLst/>
          </a:prstGeom>
        </p:spPr>
      </p:pic>
      <p:sp>
        <p:nvSpPr>
          <p:cNvPr id="14" name="正方形/長方形 13">
            <a:extLst>
              <a:ext uri="{FF2B5EF4-FFF2-40B4-BE49-F238E27FC236}">
                <a16:creationId xmlns:a16="http://schemas.microsoft.com/office/drawing/2014/main" id="{8EF35ACF-2E29-727B-2EC2-290F4859553A}"/>
              </a:ext>
            </a:extLst>
          </p:cNvPr>
          <p:cNvSpPr/>
          <p:nvPr/>
        </p:nvSpPr>
        <p:spPr>
          <a:xfrm>
            <a:off x="967027" y="4442321"/>
            <a:ext cx="973606" cy="45969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882C8769-7B60-20D6-1A8F-C4A8050756C3}"/>
              </a:ext>
            </a:extLst>
          </p:cNvPr>
          <p:cNvSpPr/>
          <p:nvPr/>
        </p:nvSpPr>
        <p:spPr>
          <a:xfrm>
            <a:off x="376069" y="4465792"/>
            <a:ext cx="435001" cy="412750"/>
          </a:xfrm>
          <a:prstGeom prst="rightArrow">
            <a:avLst/>
          </a:prstGeom>
          <a:solidFill>
            <a:srgbClr val="C0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スライド番号プレースホルダー 4">
            <a:extLst>
              <a:ext uri="{FF2B5EF4-FFF2-40B4-BE49-F238E27FC236}">
                <a16:creationId xmlns:a16="http://schemas.microsoft.com/office/drawing/2014/main" id="{B0AB9DC0-6693-1E57-1D3A-B1369926F94C}"/>
              </a:ext>
            </a:extLst>
          </p:cNvPr>
          <p:cNvSpPr>
            <a:spLocks noGrp="1"/>
          </p:cNvSpPr>
          <p:nvPr>
            <p:ph type="sldNum" sz="quarter" idx="12"/>
          </p:nvPr>
        </p:nvSpPr>
        <p:spPr/>
        <p:txBody>
          <a:bodyPr/>
          <a:lstStyle/>
          <a:p>
            <a:fld id="{D0DED96A-F066-47E4-9553-675BF6234992}" type="slidenum">
              <a:rPr kumimoji="1" lang="ja-JP" altLang="en-US" smtClean="0"/>
              <a:t>26</a:t>
            </a:fld>
            <a:endParaRPr kumimoji="1" lang="ja-JP" altLang="en-US"/>
          </a:p>
        </p:txBody>
      </p:sp>
      <p:sp>
        <p:nvSpPr>
          <p:cNvPr id="3" name="対角する 2 つの角を切り取った四角形 2">
            <a:extLst>
              <a:ext uri="{FF2B5EF4-FFF2-40B4-BE49-F238E27FC236}">
                <a16:creationId xmlns:a16="http://schemas.microsoft.com/office/drawing/2014/main" id="{AF20204B-3A23-A4B6-C57B-A95770408D68}"/>
              </a:ext>
            </a:extLst>
          </p:cNvPr>
          <p:cNvSpPr/>
          <p:nvPr/>
        </p:nvSpPr>
        <p:spPr>
          <a:xfrm>
            <a:off x="264633" y="79590"/>
            <a:ext cx="1404788" cy="1441022"/>
          </a:xfrm>
          <a:prstGeom prst="snip2DiagRect">
            <a:avLst/>
          </a:prstGeom>
          <a:solidFill>
            <a:schemeClr val="bg1"/>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STEP2</a:t>
            </a:r>
          </a:p>
          <a:p>
            <a:pPr algn="ctr"/>
            <a:endParaRPr kumimoji="1" lang="en-US" altLang="ja-JP" dirty="0">
              <a:solidFill>
                <a:schemeClr val="tx1"/>
              </a:solidFill>
            </a:endParaRPr>
          </a:p>
          <a:p>
            <a:pPr algn="ctr"/>
            <a:r>
              <a:rPr kumimoji="1" lang="ja-JP" altLang="en-US" dirty="0">
                <a:solidFill>
                  <a:schemeClr val="tx1"/>
                </a:solidFill>
              </a:rPr>
              <a:t>データ</a:t>
            </a:r>
            <a:endParaRPr kumimoji="1" lang="en-US" altLang="ja-JP" dirty="0">
              <a:solidFill>
                <a:schemeClr val="tx1"/>
              </a:solidFill>
            </a:endParaRPr>
          </a:p>
          <a:p>
            <a:pPr algn="ctr"/>
            <a:r>
              <a:rPr kumimoji="1" lang="ja-JP" altLang="en-US" dirty="0">
                <a:solidFill>
                  <a:schemeClr val="tx1"/>
                </a:solidFill>
              </a:rPr>
              <a:t>読み込み</a:t>
            </a:r>
          </a:p>
          <a:p>
            <a:pPr algn="ctr"/>
            <a:endParaRPr kumimoji="1" lang="ja-JP" altLang="en-US" dirty="0">
              <a:solidFill>
                <a:schemeClr val="tx1"/>
              </a:solidFill>
            </a:endParaRPr>
          </a:p>
        </p:txBody>
      </p:sp>
      <p:sp>
        <p:nvSpPr>
          <p:cNvPr id="9" name="テキスト ボックス 8">
            <a:extLst>
              <a:ext uri="{FF2B5EF4-FFF2-40B4-BE49-F238E27FC236}">
                <a16:creationId xmlns:a16="http://schemas.microsoft.com/office/drawing/2014/main" id="{275E65D5-0D05-2886-02E4-049333254C00}"/>
              </a:ext>
            </a:extLst>
          </p:cNvPr>
          <p:cNvSpPr txBox="1"/>
          <p:nvPr/>
        </p:nvSpPr>
        <p:spPr>
          <a:xfrm>
            <a:off x="757614" y="2354279"/>
            <a:ext cx="6443170" cy="523220"/>
          </a:xfrm>
          <a:prstGeom prst="rect">
            <a:avLst/>
          </a:prstGeom>
          <a:solidFill>
            <a:schemeClr val="bg1"/>
          </a:solidFill>
        </p:spPr>
        <p:txBody>
          <a:bodyPr wrap="square">
            <a:spAutoFit/>
          </a:bodyPr>
          <a:lstStyle/>
          <a:p>
            <a:r>
              <a:rPr lang="ja-JP" altLang="en-US" sz="2800" b="1" dirty="0"/>
              <a:t>https://drive.google.com/</a:t>
            </a:r>
          </a:p>
        </p:txBody>
      </p:sp>
      <p:sp>
        <p:nvSpPr>
          <p:cNvPr id="12" name="テキスト ボックス 11">
            <a:extLst>
              <a:ext uri="{FF2B5EF4-FFF2-40B4-BE49-F238E27FC236}">
                <a16:creationId xmlns:a16="http://schemas.microsoft.com/office/drawing/2014/main" id="{F44DA64E-292E-6413-CA20-C1162F6406E2}"/>
              </a:ext>
            </a:extLst>
          </p:cNvPr>
          <p:cNvSpPr txBox="1"/>
          <p:nvPr/>
        </p:nvSpPr>
        <p:spPr>
          <a:xfrm>
            <a:off x="871694" y="2362530"/>
            <a:ext cx="4771317" cy="523220"/>
          </a:xfrm>
          <a:prstGeom prst="rect">
            <a:avLst/>
          </a:prstGeom>
          <a:solidFill>
            <a:schemeClr val="bg1"/>
          </a:solidFill>
        </p:spPr>
        <p:txBody>
          <a:bodyPr wrap="square">
            <a:spAutoFit/>
          </a:bodyPr>
          <a:lstStyle/>
          <a:p>
            <a:r>
              <a:rPr lang="ja-JP" altLang="en-US" sz="2800" b="1" dirty="0">
                <a:highlight>
                  <a:srgbClr val="FFFF00"/>
                </a:highlight>
              </a:rPr>
              <a:t>https://drive.google.com/</a:t>
            </a:r>
          </a:p>
        </p:txBody>
      </p:sp>
      <p:sp>
        <p:nvSpPr>
          <p:cNvPr id="17" name="テキスト ボックス 16">
            <a:extLst>
              <a:ext uri="{FF2B5EF4-FFF2-40B4-BE49-F238E27FC236}">
                <a16:creationId xmlns:a16="http://schemas.microsoft.com/office/drawing/2014/main" id="{FB76C7A7-7FF2-A0A0-76C3-545B205461EB}"/>
              </a:ext>
            </a:extLst>
          </p:cNvPr>
          <p:cNvSpPr txBox="1"/>
          <p:nvPr/>
        </p:nvSpPr>
        <p:spPr>
          <a:xfrm>
            <a:off x="5495697" y="2400466"/>
            <a:ext cx="4248610" cy="369332"/>
          </a:xfrm>
          <a:prstGeom prst="rect">
            <a:avLst/>
          </a:prstGeom>
          <a:noFill/>
        </p:spPr>
        <p:txBody>
          <a:bodyPr wrap="square">
            <a:spAutoFit/>
          </a:bodyPr>
          <a:lstStyle/>
          <a:p>
            <a:r>
              <a:rPr lang="en-US" altLang="ja-JP" sz="1800" b="1" dirty="0">
                <a:effectLst/>
                <a:latin typeface="Courier New" panose="02070309020205020404" pitchFamily="49" charset="0"/>
              </a:rPr>
              <a:t>Google</a:t>
            </a:r>
            <a:r>
              <a:rPr lang="ja-JP" altLang="en-US" sz="1800" b="1" dirty="0">
                <a:effectLst/>
                <a:latin typeface="Courier New" panose="02070309020205020404" pitchFamily="49" charset="0"/>
              </a:rPr>
              <a:t>アカウントでログインします。</a:t>
            </a:r>
            <a:endParaRPr lang="ja-JP" altLang="en-US" b="1" dirty="0"/>
          </a:p>
        </p:txBody>
      </p:sp>
      <p:sp>
        <p:nvSpPr>
          <p:cNvPr id="2" name="テキスト ボックス 1">
            <a:extLst>
              <a:ext uri="{FF2B5EF4-FFF2-40B4-BE49-F238E27FC236}">
                <a16:creationId xmlns:a16="http://schemas.microsoft.com/office/drawing/2014/main" id="{1BEF3D91-95DA-77DD-0478-9B49F8D0510A}"/>
              </a:ext>
            </a:extLst>
          </p:cNvPr>
          <p:cNvSpPr txBox="1"/>
          <p:nvPr/>
        </p:nvSpPr>
        <p:spPr>
          <a:xfrm>
            <a:off x="1770325" y="462776"/>
            <a:ext cx="9583475" cy="400110"/>
          </a:xfrm>
          <a:prstGeom prst="rect">
            <a:avLst/>
          </a:prstGeom>
          <a:noFill/>
          <a:ln>
            <a:solidFill>
              <a:schemeClr val="tx1"/>
            </a:solidFill>
          </a:ln>
        </p:spPr>
        <p:txBody>
          <a:bodyPr wrap="square">
            <a:spAutoFit/>
          </a:bodyPr>
          <a:lstStyle/>
          <a:p>
            <a:r>
              <a:rPr lang="en-US" altLang="ja-JP" sz="2000" b="0" dirty="0">
                <a:effectLst/>
                <a:latin typeface="Courier New" panose="02070309020205020404" pitchFamily="49" charset="0"/>
              </a:rPr>
              <a:t>Google Drive</a:t>
            </a:r>
            <a:r>
              <a:rPr lang="ja-JP" altLang="en-US" sz="2000" b="0" dirty="0">
                <a:effectLst/>
                <a:latin typeface="Courier New" panose="02070309020205020404" pitchFamily="49" charset="0"/>
              </a:rPr>
              <a:t>にファイル（</a:t>
            </a:r>
            <a:r>
              <a:rPr lang="en-US" altLang="ja-JP" sz="2000" b="0" dirty="0">
                <a:effectLst/>
                <a:latin typeface="Courier New" panose="02070309020205020404" pitchFamily="49" charset="0"/>
              </a:rPr>
              <a:t> </a:t>
            </a:r>
            <a:r>
              <a:rPr lang="en-US" altLang="ja-JP" sz="2000" b="0" u="sng" dirty="0">
                <a:effectLst/>
                <a:highlight>
                  <a:srgbClr val="FFFF00"/>
                </a:highlight>
                <a:latin typeface="Courier New" panose="02070309020205020404" pitchFamily="49" charset="0"/>
              </a:rPr>
              <a:t>dwhdata20240222.csv </a:t>
            </a:r>
            <a:r>
              <a:rPr lang="ja-JP" altLang="en-US" sz="2000" b="0" dirty="0">
                <a:effectLst/>
                <a:latin typeface="Courier New" panose="02070309020205020404" pitchFamily="49" charset="0"/>
              </a:rPr>
              <a:t>）をアップロードします</a:t>
            </a:r>
            <a:endParaRPr lang="en-US" altLang="ja-JP" sz="2000" b="0" dirty="0">
              <a:effectLst/>
              <a:latin typeface="Courier New" panose="02070309020205020404" pitchFamily="49" charset="0"/>
            </a:endParaRPr>
          </a:p>
        </p:txBody>
      </p:sp>
    </p:spTree>
    <p:extLst>
      <p:ext uri="{BB962C8B-B14F-4D97-AF65-F5344CB8AC3E}">
        <p14:creationId xmlns:p14="http://schemas.microsoft.com/office/powerpoint/2010/main" val="3001903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47A9C93-24F6-413A-A800-D0E1ABC87050}"/>
              </a:ext>
            </a:extLst>
          </p:cNvPr>
          <p:cNvPicPr>
            <a:picLocks noChangeAspect="1"/>
          </p:cNvPicPr>
          <p:nvPr/>
        </p:nvPicPr>
        <p:blipFill rotWithShape="1">
          <a:blip r:embed="rId2"/>
          <a:srcRect r="7327" b="18182"/>
          <a:stretch/>
        </p:blipFill>
        <p:spPr>
          <a:xfrm>
            <a:off x="308064" y="1549167"/>
            <a:ext cx="7851775" cy="4422497"/>
          </a:xfrm>
          <a:prstGeom prst="rect">
            <a:avLst/>
          </a:prstGeom>
        </p:spPr>
      </p:pic>
      <p:sp>
        <p:nvSpPr>
          <p:cNvPr id="18" name="正方形/長方形 17">
            <a:extLst>
              <a:ext uri="{FF2B5EF4-FFF2-40B4-BE49-F238E27FC236}">
                <a16:creationId xmlns:a16="http://schemas.microsoft.com/office/drawing/2014/main" id="{C66C3F9E-A50C-87E7-25BA-8C8EDF9D4C1A}"/>
              </a:ext>
            </a:extLst>
          </p:cNvPr>
          <p:cNvSpPr/>
          <p:nvPr/>
        </p:nvSpPr>
        <p:spPr>
          <a:xfrm>
            <a:off x="435001" y="2230119"/>
            <a:ext cx="1089051" cy="61595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矢印: 右 18">
            <a:extLst>
              <a:ext uri="{FF2B5EF4-FFF2-40B4-BE49-F238E27FC236}">
                <a16:creationId xmlns:a16="http://schemas.microsoft.com/office/drawing/2014/main" id="{F947F3B7-5563-8569-44D5-2ACD3B0ABC5E}"/>
              </a:ext>
            </a:extLst>
          </p:cNvPr>
          <p:cNvSpPr/>
          <p:nvPr/>
        </p:nvSpPr>
        <p:spPr>
          <a:xfrm>
            <a:off x="0" y="2230119"/>
            <a:ext cx="435001" cy="412750"/>
          </a:xfrm>
          <a:prstGeom prst="rightArrow">
            <a:avLst/>
          </a:prstGeom>
          <a:solidFill>
            <a:srgbClr val="C0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a:extLst>
              <a:ext uri="{FF2B5EF4-FFF2-40B4-BE49-F238E27FC236}">
                <a16:creationId xmlns:a16="http://schemas.microsoft.com/office/drawing/2014/main" id="{45443E80-E1B9-064E-5095-03AEC9502E0C}"/>
              </a:ext>
            </a:extLst>
          </p:cNvPr>
          <p:cNvPicPr>
            <a:picLocks noChangeAspect="1"/>
          </p:cNvPicPr>
          <p:nvPr/>
        </p:nvPicPr>
        <p:blipFill>
          <a:blip r:embed="rId3"/>
          <a:stretch>
            <a:fillRect/>
          </a:stretch>
        </p:blipFill>
        <p:spPr>
          <a:xfrm>
            <a:off x="2894193" y="1986724"/>
            <a:ext cx="4343482" cy="4871276"/>
          </a:xfrm>
          <a:prstGeom prst="rect">
            <a:avLst/>
          </a:prstGeom>
        </p:spPr>
      </p:pic>
      <p:sp>
        <p:nvSpPr>
          <p:cNvPr id="22" name="正方形/長方形 21">
            <a:extLst>
              <a:ext uri="{FF2B5EF4-FFF2-40B4-BE49-F238E27FC236}">
                <a16:creationId xmlns:a16="http://schemas.microsoft.com/office/drawing/2014/main" id="{086DAFDB-471D-E4C1-D5BE-657E44CB5F9D}"/>
              </a:ext>
            </a:extLst>
          </p:cNvPr>
          <p:cNvSpPr/>
          <p:nvPr/>
        </p:nvSpPr>
        <p:spPr>
          <a:xfrm>
            <a:off x="3043526" y="3561616"/>
            <a:ext cx="4130649" cy="46672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555F3873-28D9-FAD0-B96C-83DD5F3C9F2E}"/>
              </a:ext>
            </a:extLst>
          </p:cNvPr>
          <p:cNvSpPr/>
          <p:nvPr/>
        </p:nvSpPr>
        <p:spPr>
          <a:xfrm>
            <a:off x="2608525" y="3561616"/>
            <a:ext cx="435001" cy="412750"/>
          </a:xfrm>
          <a:prstGeom prst="rightArrow">
            <a:avLst/>
          </a:prstGeom>
          <a:solidFill>
            <a:srgbClr val="C0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10B3D0CA-EB81-69F3-230A-53F3CFF596E4}"/>
              </a:ext>
            </a:extLst>
          </p:cNvPr>
          <p:cNvSpPr>
            <a:spLocks noGrp="1"/>
          </p:cNvSpPr>
          <p:nvPr>
            <p:ph type="sldNum" sz="quarter" idx="12"/>
          </p:nvPr>
        </p:nvSpPr>
        <p:spPr/>
        <p:txBody>
          <a:bodyPr/>
          <a:lstStyle/>
          <a:p>
            <a:fld id="{D0DED96A-F066-47E4-9553-675BF6234992}" type="slidenum">
              <a:rPr kumimoji="1" lang="ja-JP" altLang="en-US" smtClean="0"/>
              <a:t>27</a:t>
            </a:fld>
            <a:endParaRPr kumimoji="1" lang="ja-JP" altLang="en-US"/>
          </a:p>
        </p:txBody>
      </p:sp>
      <p:sp>
        <p:nvSpPr>
          <p:cNvPr id="5" name="テキスト ボックス 4">
            <a:extLst>
              <a:ext uri="{FF2B5EF4-FFF2-40B4-BE49-F238E27FC236}">
                <a16:creationId xmlns:a16="http://schemas.microsoft.com/office/drawing/2014/main" id="{A8C54CEC-09F4-C46A-0008-24339DE836DA}"/>
              </a:ext>
            </a:extLst>
          </p:cNvPr>
          <p:cNvSpPr txBox="1"/>
          <p:nvPr/>
        </p:nvSpPr>
        <p:spPr>
          <a:xfrm>
            <a:off x="1770325" y="462776"/>
            <a:ext cx="9583475" cy="400110"/>
          </a:xfrm>
          <a:prstGeom prst="rect">
            <a:avLst/>
          </a:prstGeom>
          <a:noFill/>
          <a:ln>
            <a:solidFill>
              <a:schemeClr val="tx1"/>
            </a:solidFill>
          </a:ln>
        </p:spPr>
        <p:txBody>
          <a:bodyPr wrap="square">
            <a:spAutoFit/>
          </a:bodyPr>
          <a:lstStyle/>
          <a:p>
            <a:r>
              <a:rPr lang="en-US" altLang="ja-JP" sz="2000" b="0" dirty="0">
                <a:effectLst/>
                <a:latin typeface="Courier New" panose="02070309020205020404" pitchFamily="49" charset="0"/>
              </a:rPr>
              <a:t>Google Drive</a:t>
            </a:r>
            <a:r>
              <a:rPr lang="ja-JP" altLang="en-US" sz="2000" b="0" dirty="0">
                <a:effectLst/>
                <a:latin typeface="Courier New" panose="02070309020205020404" pitchFamily="49" charset="0"/>
              </a:rPr>
              <a:t>にファイル（</a:t>
            </a:r>
            <a:r>
              <a:rPr lang="en-US" altLang="ja-JP" sz="2000" b="0" dirty="0">
                <a:effectLst/>
                <a:latin typeface="Courier New" panose="02070309020205020404" pitchFamily="49" charset="0"/>
              </a:rPr>
              <a:t> </a:t>
            </a:r>
            <a:r>
              <a:rPr lang="en-US" altLang="ja-JP" sz="2000" b="0" u="sng" dirty="0">
                <a:effectLst/>
                <a:highlight>
                  <a:srgbClr val="FFFF00"/>
                </a:highlight>
                <a:latin typeface="Courier New" panose="02070309020205020404" pitchFamily="49" charset="0"/>
              </a:rPr>
              <a:t>dwhdata20240222.csv </a:t>
            </a:r>
            <a:r>
              <a:rPr lang="ja-JP" altLang="en-US" sz="2000" b="0" dirty="0">
                <a:effectLst/>
                <a:latin typeface="Courier New" panose="02070309020205020404" pitchFamily="49" charset="0"/>
              </a:rPr>
              <a:t>）をアップロードします</a:t>
            </a:r>
            <a:endParaRPr lang="en-US" altLang="ja-JP" sz="2000" b="0" dirty="0">
              <a:effectLst/>
              <a:latin typeface="Courier New" panose="02070309020205020404" pitchFamily="49" charset="0"/>
            </a:endParaRPr>
          </a:p>
        </p:txBody>
      </p:sp>
      <p:sp>
        <p:nvSpPr>
          <p:cNvPr id="6" name="テキスト ボックス 5">
            <a:extLst>
              <a:ext uri="{FF2B5EF4-FFF2-40B4-BE49-F238E27FC236}">
                <a16:creationId xmlns:a16="http://schemas.microsoft.com/office/drawing/2014/main" id="{91A30B93-235B-4441-D5E1-BAC60D2B9026}"/>
              </a:ext>
            </a:extLst>
          </p:cNvPr>
          <p:cNvSpPr txBox="1"/>
          <p:nvPr/>
        </p:nvSpPr>
        <p:spPr>
          <a:xfrm>
            <a:off x="5835491" y="3610312"/>
            <a:ext cx="2976033" cy="369332"/>
          </a:xfrm>
          <a:prstGeom prst="rect">
            <a:avLst/>
          </a:prstGeom>
          <a:noFill/>
        </p:spPr>
        <p:txBody>
          <a:bodyPr wrap="square">
            <a:spAutoFit/>
          </a:bodyPr>
          <a:lstStyle/>
          <a:p>
            <a:r>
              <a:rPr lang="en-US" altLang="ja-JP" sz="1800" b="0" u="sng" dirty="0">
                <a:effectLst/>
                <a:highlight>
                  <a:srgbClr val="FFFF00"/>
                </a:highlight>
                <a:latin typeface="Courier New" panose="02070309020205020404" pitchFamily="49" charset="0"/>
              </a:rPr>
              <a:t>dwhdata20240222.csv </a:t>
            </a:r>
            <a:endParaRPr lang="ja-JP" altLang="en-US" dirty="0"/>
          </a:p>
        </p:txBody>
      </p:sp>
      <p:sp>
        <p:nvSpPr>
          <p:cNvPr id="4" name="テキスト ボックス 3">
            <a:extLst>
              <a:ext uri="{FF2B5EF4-FFF2-40B4-BE49-F238E27FC236}">
                <a16:creationId xmlns:a16="http://schemas.microsoft.com/office/drawing/2014/main" id="{06178A6C-6DCB-1584-DCDB-0E24DF8DE0EC}"/>
              </a:ext>
            </a:extLst>
          </p:cNvPr>
          <p:cNvSpPr txBox="1"/>
          <p:nvPr/>
        </p:nvSpPr>
        <p:spPr>
          <a:xfrm>
            <a:off x="2024733" y="1573264"/>
            <a:ext cx="6443170" cy="523220"/>
          </a:xfrm>
          <a:prstGeom prst="rect">
            <a:avLst/>
          </a:prstGeom>
          <a:solidFill>
            <a:schemeClr val="bg1"/>
          </a:solidFill>
        </p:spPr>
        <p:txBody>
          <a:bodyPr wrap="square">
            <a:spAutoFit/>
          </a:bodyPr>
          <a:lstStyle/>
          <a:p>
            <a:r>
              <a:rPr lang="ja-JP" altLang="en-US" sz="2800" b="1" dirty="0"/>
              <a:t>https://drive.google.com/</a:t>
            </a:r>
          </a:p>
        </p:txBody>
      </p:sp>
      <p:sp>
        <p:nvSpPr>
          <p:cNvPr id="8" name="テキスト ボックス 7">
            <a:extLst>
              <a:ext uri="{FF2B5EF4-FFF2-40B4-BE49-F238E27FC236}">
                <a16:creationId xmlns:a16="http://schemas.microsoft.com/office/drawing/2014/main" id="{F275D1CC-BFF3-24A6-0A8F-2BAF51BBE576}"/>
              </a:ext>
            </a:extLst>
          </p:cNvPr>
          <p:cNvSpPr txBox="1"/>
          <p:nvPr/>
        </p:nvSpPr>
        <p:spPr>
          <a:xfrm>
            <a:off x="7413454" y="1634996"/>
            <a:ext cx="4248610" cy="369332"/>
          </a:xfrm>
          <a:prstGeom prst="rect">
            <a:avLst/>
          </a:prstGeom>
          <a:noFill/>
        </p:spPr>
        <p:txBody>
          <a:bodyPr wrap="square">
            <a:spAutoFit/>
          </a:bodyPr>
          <a:lstStyle/>
          <a:p>
            <a:r>
              <a:rPr lang="en-US" altLang="ja-JP" sz="1800" b="1" dirty="0">
                <a:effectLst/>
                <a:latin typeface="Courier New" panose="02070309020205020404" pitchFamily="49" charset="0"/>
              </a:rPr>
              <a:t>Google</a:t>
            </a:r>
            <a:r>
              <a:rPr lang="ja-JP" altLang="en-US" sz="1800" b="1" dirty="0">
                <a:effectLst/>
                <a:latin typeface="Courier New" panose="02070309020205020404" pitchFamily="49" charset="0"/>
              </a:rPr>
              <a:t>アカウントでログインします。</a:t>
            </a:r>
            <a:endParaRPr lang="ja-JP" altLang="en-US" b="1" dirty="0"/>
          </a:p>
        </p:txBody>
      </p:sp>
      <p:sp>
        <p:nvSpPr>
          <p:cNvPr id="9" name="対角する 2 つの角を切り取った四角形 2">
            <a:extLst>
              <a:ext uri="{FF2B5EF4-FFF2-40B4-BE49-F238E27FC236}">
                <a16:creationId xmlns:a16="http://schemas.microsoft.com/office/drawing/2014/main" id="{C23F893A-83A9-6612-F55A-442590A37D00}"/>
              </a:ext>
            </a:extLst>
          </p:cNvPr>
          <p:cNvSpPr/>
          <p:nvPr/>
        </p:nvSpPr>
        <p:spPr>
          <a:xfrm>
            <a:off x="264633" y="79590"/>
            <a:ext cx="1404788" cy="1441022"/>
          </a:xfrm>
          <a:prstGeom prst="snip2DiagRect">
            <a:avLst/>
          </a:prstGeom>
          <a:solidFill>
            <a:schemeClr val="bg1"/>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STEP2</a:t>
            </a:r>
          </a:p>
          <a:p>
            <a:pPr algn="ctr"/>
            <a:endParaRPr kumimoji="1" lang="en-US" altLang="ja-JP" dirty="0">
              <a:solidFill>
                <a:schemeClr val="tx1"/>
              </a:solidFill>
            </a:endParaRPr>
          </a:p>
          <a:p>
            <a:pPr algn="ctr"/>
            <a:r>
              <a:rPr kumimoji="1" lang="ja-JP" altLang="en-US" dirty="0">
                <a:solidFill>
                  <a:schemeClr val="tx1"/>
                </a:solidFill>
              </a:rPr>
              <a:t>データ</a:t>
            </a:r>
            <a:endParaRPr kumimoji="1" lang="en-US" altLang="ja-JP" dirty="0">
              <a:solidFill>
                <a:schemeClr val="tx1"/>
              </a:solidFill>
            </a:endParaRPr>
          </a:p>
          <a:p>
            <a:pPr algn="ctr"/>
            <a:r>
              <a:rPr kumimoji="1" lang="ja-JP" altLang="en-US" dirty="0">
                <a:solidFill>
                  <a:schemeClr val="tx1"/>
                </a:solidFill>
              </a:rPr>
              <a:t>読み込み</a:t>
            </a:r>
          </a:p>
          <a:p>
            <a:pPr algn="ctr"/>
            <a:endParaRPr kumimoji="1" lang="ja-JP" altLang="en-US" dirty="0">
              <a:solidFill>
                <a:schemeClr val="tx1"/>
              </a:solidFill>
            </a:endParaRPr>
          </a:p>
        </p:txBody>
      </p:sp>
    </p:spTree>
    <p:extLst>
      <p:ext uri="{BB962C8B-B14F-4D97-AF65-F5344CB8AC3E}">
        <p14:creationId xmlns:p14="http://schemas.microsoft.com/office/powerpoint/2010/main" val="41049068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04FA936E-FDB1-199E-191B-F2884E162B9A}"/>
              </a:ext>
            </a:extLst>
          </p:cNvPr>
          <p:cNvSpPr txBox="1"/>
          <p:nvPr/>
        </p:nvSpPr>
        <p:spPr>
          <a:xfrm>
            <a:off x="1748765" y="672960"/>
            <a:ext cx="6166510" cy="830997"/>
          </a:xfrm>
          <a:prstGeom prst="rect">
            <a:avLst/>
          </a:prstGeom>
          <a:noFill/>
          <a:ln>
            <a:solidFill>
              <a:srgbClr val="FF0000"/>
            </a:solidFill>
          </a:ln>
        </p:spPr>
        <p:txBody>
          <a:bodyPr wrap="square">
            <a:spAutoFit/>
          </a:bodyPr>
          <a:lstStyle/>
          <a:p>
            <a:r>
              <a:rPr lang="ja-JP" altLang="en-US" sz="2400" dirty="0"/>
              <a:t>from </a:t>
            </a:r>
            <a:r>
              <a:rPr lang="ja-JP" altLang="en-US" sz="2400" dirty="0">
                <a:solidFill>
                  <a:srgbClr val="00B050"/>
                </a:solidFill>
              </a:rPr>
              <a:t>google.colab </a:t>
            </a:r>
            <a:r>
              <a:rPr lang="ja-JP" altLang="en-US" sz="2400" dirty="0"/>
              <a:t>import </a:t>
            </a:r>
            <a:r>
              <a:rPr lang="ja-JP" altLang="en-US" sz="2400" dirty="0">
                <a:solidFill>
                  <a:srgbClr val="00B050"/>
                </a:solidFill>
              </a:rPr>
              <a:t>drive</a:t>
            </a:r>
          </a:p>
          <a:p>
            <a:r>
              <a:rPr lang="ja-JP" altLang="en-US" sz="2400" dirty="0"/>
              <a:t>drive.mount('/content/drive')</a:t>
            </a:r>
          </a:p>
        </p:txBody>
      </p:sp>
      <p:pic>
        <p:nvPicPr>
          <p:cNvPr id="11" name="図 10">
            <a:extLst>
              <a:ext uri="{FF2B5EF4-FFF2-40B4-BE49-F238E27FC236}">
                <a16:creationId xmlns:a16="http://schemas.microsoft.com/office/drawing/2014/main" id="{790559E9-EC58-C6CF-8A40-927B3807B4A8}"/>
              </a:ext>
            </a:extLst>
          </p:cNvPr>
          <p:cNvPicPr>
            <a:picLocks noChangeAspect="1"/>
          </p:cNvPicPr>
          <p:nvPr/>
        </p:nvPicPr>
        <p:blipFill rotWithShape="1">
          <a:blip r:embed="rId2"/>
          <a:srcRect l="1385"/>
          <a:stretch/>
        </p:blipFill>
        <p:spPr>
          <a:xfrm>
            <a:off x="657225" y="1573245"/>
            <a:ext cx="7258050" cy="3386441"/>
          </a:xfrm>
          <a:prstGeom prst="rect">
            <a:avLst/>
          </a:prstGeom>
          <a:ln>
            <a:solidFill>
              <a:srgbClr val="FF0000"/>
            </a:solidFill>
          </a:ln>
        </p:spPr>
      </p:pic>
      <p:sp>
        <p:nvSpPr>
          <p:cNvPr id="12" name="正方形/長方形 11">
            <a:extLst>
              <a:ext uri="{FF2B5EF4-FFF2-40B4-BE49-F238E27FC236}">
                <a16:creationId xmlns:a16="http://schemas.microsoft.com/office/drawing/2014/main" id="{9D28EFB2-2860-E064-D887-1275AB48BB92}"/>
              </a:ext>
            </a:extLst>
          </p:cNvPr>
          <p:cNvSpPr/>
          <p:nvPr/>
        </p:nvSpPr>
        <p:spPr>
          <a:xfrm>
            <a:off x="5654701" y="4349961"/>
            <a:ext cx="2168499" cy="55562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D85D53BD-25BB-45E2-346C-1B3B233415AE}"/>
              </a:ext>
            </a:extLst>
          </p:cNvPr>
          <p:cNvSpPr/>
          <p:nvPr/>
        </p:nvSpPr>
        <p:spPr>
          <a:xfrm>
            <a:off x="5219700" y="4421398"/>
            <a:ext cx="435001" cy="412750"/>
          </a:xfrm>
          <a:prstGeom prst="rightArrow">
            <a:avLst/>
          </a:prstGeom>
          <a:solidFill>
            <a:srgbClr val="C0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7BE97B2D-7D64-0787-5CF3-2189826D08E1}"/>
              </a:ext>
            </a:extLst>
          </p:cNvPr>
          <p:cNvPicPr>
            <a:picLocks noChangeAspect="1"/>
          </p:cNvPicPr>
          <p:nvPr/>
        </p:nvPicPr>
        <p:blipFill>
          <a:blip r:embed="rId3"/>
          <a:stretch>
            <a:fillRect/>
          </a:stretch>
        </p:blipFill>
        <p:spPr>
          <a:xfrm>
            <a:off x="7994617" y="1346192"/>
            <a:ext cx="3775178" cy="4324694"/>
          </a:xfrm>
          <a:prstGeom prst="rect">
            <a:avLst/>
          </a:prstGeom>
        </p:spPr>
      </p:pic>
      <p:pic>
        <p:nvPicPr>
          <p:cNvPr id="19" name="図 18">
            <a:extLst>
              <a:ext uri="{FF2B5EF4-FFF2-40B4-BE49-F238E27FC236}">
                <a16:creationId xmlns:a16="http://schemas.microsoft.com/office/drawing/2014/main" id="{437D3E96-522A-E60B-7316-27A2C847D6D9}"/>
              </a:ext>
            </a:extLst>
          </p:cNvPr>
          <p:cNvPicPr>
            <a:picLocks noChangeAspect="1"/>
          </p:cNvPicPr>
          <p:nvPr/>
        </p:nvPicPr>
        <p:blipFill>
          <a:blip r:embed="rId4"/>
          <a:stretch>
            <a:fillRect/>
          </a:stretch>
        </p:blipFill>
        <p:spPr>
          <a:xfrm>
            <a:off x="7994617" y="5606986"/>
            <a:ext cx="3835597" cy="1251014"/>
          </a:xfrm>
          <a:prstGeom prst="rect">
            <a:avLst/>
          </a:prstGeom>
        </p:spPr>
      </p:pic>
      <p:sp>
        <p:nvSpPr>
          <p:cNvPr id="21" name="テキスト ボックス 20">
            <a:extLst>
              <a:ext uri="{FF2B5EF4-FFF2-40B4-BE49-F238E27FC236}">
                <a16:creationId xmlns:a16="http://schemas.microsoft.com/office/drawing/2014/main" id="{512B4BA3-A21A-1ACB-633F-796A2884AC20}"/>
              </a:ext>
            </a:extLst>
          </p:cNvPr>
          <p:cNvSpPr txBox="1"/>
          <p:nvPr/>
        </p:nvSpPr>
        <p:spPr>
          <a:xfrm>
            <a:off x="1216054" y="5107847"/>
            <a:ext cx="6127750" cy="369332"/>
          </a:xfrm>
          <a:prstGeom prst="rect">
            <a:avLst/>
          </a:prstGeom>
          <a:noFill/>
        </p:spPr>
        <p:txBody>
          <a:bodyPr wrap="square">
            <a:spAutoFit/>
          </a:bodyPr>
          <a:lstStyle/>
          <a:p>
            <a:r>
              <a:rPr lang="en-US" altLang="ja-JP" b="1" i="0" dirty="0">
                <a:solidFill>
                  <a:srgbClr val="212121"/>
                </a:solidFill>
                <a:effectLst/>
                <a:latin typeface="Courier New" panose="02070309020205020404" pitchFamily="49" charset="0"/>
              </a:rPr>
              <a:t>Drive already mounted</a:t>
            </a:r>
            <a:r>
              <a:rPr lang="en-US" altLang="ja-JP" b="0" i="0" dirty="0">
                <a:solidFill>
                  <a:srgbClr val="212121"/>
                </a:solidFill>
                <a:effectLst/>
                <a:latin typeface="Courier New" panose="02070309020205020404" pitchFamily="49" charset="0"/>
              </a:rPr>
              <a:t> at /content/drive</a:t>
            </a:r>
            <a:endParaRPr lang="ja-JP" altLang="en-US" dirty="0"/>
          </a:p>
        </p:txBody>
      </p:sp>
      <p:pic>
        <p:nvPicPr>
          <p:cNvPr id="23" name="図 22">
            <a:extLst>
              <a:ext uri="{FF2B5EF4-FFF2-40B4-BE49-F238E27FC236}">
                <a16:creationId xmlns:a16="http://schemas.microsoft.com/office/drawing/2014/main" id="{93327FC5-29DC-9D34-B84F-41FB939FB215}"/>
              </a:ext>
            </a:extLst>
          </p:cNvPr>
          <p:cNvPicPr>
            <a:picLocks noChangeAspect="1"/>
          </p:cNvPicPr>
          <p:nvPr/>
        </p:nvPicPr>
        <p:blipFill>
          <a:blip r:embed="rId5"/>
          <a:stretch>
            <a:fillRect/>
          </a:stretch>
        </p:blipFill>
        <p:spPr>
          <a:xfrm>
            <a:off x="657225" y="5028974"/>
            <a:ext cx="558829" cy="527077"/>
          </a:xfrm>
          <a:prstGeom prst="rect">
            <a:avLst/>
          </a:prstGeom>
        </p:spPr>
      </p:pic>
      <p:sp>
        <p:nvSpPr>
          <p:cNvPr id="24" name="正方形/長方形 23">
            <a:extLst>
              <a:ext uri="{FF2B5EF4-FFF2-40B4-BE49-F238E27FC236}">
                <a16:creationId xmlns:a16="http://schemas.microsoft.com/office/drawing/2014/main" id="{247C45E0-4F39-71BC-9932-DDECAD48D1D1}"/>
              </a:ext>
            </a:extLst>
          </p:cNvPr>
          <p:cNvSpPr/>
          <p:nvPr/>
        </p:nvSpPr>
        <p:spPr>
          <a:xfrm>
            <a:off x="8182001" y="3144271"/>
            <a:ext cx="2168499" cy="55562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矢印: 右 24">
            <a:extLst>
              <a:ext uri="{FF2B5EF4-FFF2-40B4-BE49-F238E27FC236}">
                <a16:creationId xmlns:a16="http://schemas.microsoft.com/office/drawing/2014/main" id="{3631B3FB-2F91-F245-45B1-16498991D65B}"/>
              </a:ext>
            </a:extLst>
          </p:cNvPr>
          <p:cNvSpPr/>
          <p:nvPr/>
        </p:nvSpPr>
        <p:spPr>
          <a:xfrm>
            <a:off x="7747000" y="3215708"/>
            <a:ext cx="435001" cy="412750"/>
          </a:xfrm>
          <a:prstGeom prst="rightArrow">
            <a:avLst/>
          </a:prstGeom>
          <a:solidFill>
            <a:srgbClr val="C0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4550F3C4-B94F-43A0-AFCF-2D06D0CB9862}"/>
              </a:ext>
            </a:extLst>
          </p:cNvPr>
          <p:cNvSpPr/>
          <p:nvPr/>
        </p:nvSpPr>
        <p:spPr>
          <a:xfrm>
            <a:off x="9836150" y="6406587"/>
            <a:ext cx="1777970" cy="41275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矢印: 右 26">
            <a:extLst>
              <a:ext uri="{FF2B5EF4-FFF2-40B4-BE49-F238E27FC236}">
                <a16:creationId xmlns:a16="http://schemas.microsoft.com/office/drawing/2014/main" id="{7B998928-A6FA-245E-DBAC-A19853DE1BEA}"/>
              </a:ext>
            </a:extLst>
          </p:cNvPr>
          <p:cNvSpPr/>
          <p:nvPr/>
        </p:nvSpPr>
        <p:spPr>
          <a:xfrm>
            <a:off x="9402555" y="6379578"/>
            <a:ext cx="435001" cy="412750"/>
          </a:xfrm>
          <a:prstGeom prst="rightArrow">
            <a:avLst/>
          </a:prstGeom>
          <a:solidFill>
            <a:srgbClr val="C0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a:extLst>
              <a:ext uri="{FF2B5EF4-FFF2-40B4-BE49-F238E27FC236}">
                <a16:creationId xmlns:a16="http://schemas.microsoft.com/office/drawing/2014/main" id="{DE0A1EF3-09E0-AF75-8748-BC37549D35DA}"/>
              </a:ext>
            </a:extLst>
          </p:cNvPr>
          <p:cNvSpPr>
            <a:spLocks noGrp="1"/>
          </p:cNvSpPr>
          <p:nvPr>
            <p:ph type="sldNum" sz="quarter" idx="12"/>
          </p:nvPr>
        </p:nvSpPr>
        <p:spPr/>
        <p:txBody>
          <a:bodyPr/>
          <a:lstStyle/>
          <a:p>
            <a:fld id="{D0DED96A-F066-47E4-9553-675BF6234992}" type="slidenum">
              <a:rPr kumimoji="1" lang="ja-JP" altLang="en-US" smtClean="0"/>
              <a:t>28</a:t>
            </a:fld>
            <a:endParaRPr kumimoji="1" lang="ja-JP" altLang="en-US"/>
          </a:p>
        </p:txBody>
      </p:sp>
      <p:sp>
        <p:nvSpPr>
          <p:cNvPr id="5" name="対角する 2 つの角を切り取った四角形 2">
            <a:extLst>
              <a:ext uri="{FF2B5EF4-FFF2-40B4-BE49-F238E27FC236}">
                <a16:creationId xmlns:a16="http://schemas.microsoft.com/office/drawing/2014/main" id="{151188F1-A58D-8171-1E77-F8B278ED1572}"/>
              </a:ext>
            </a:extLst>
          </p:cNvPr>
          <p:cNvSpPr/>
          <p:nvPr/>
        </p:nvSpPr>
        <p:spPr>
          <a:xfrm>
            <a:off x="264633" y="79590"/>
            <a:ext cx="1404788" cy="1441022"/>
          </a:xfrm>
          <a:prstGeom prst="snip2DiagRect">
            <a:avLst/>
          </a:prstGeom>
          <a:solidFill>
            <a:schemeClr val="bg1"/>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STEP2</a:t>
            </a:r>
          </a:p>
          <a:p>
            <a:pPr algn="ctr"/>
            <a:endParaRPr kumimoji="1" lang="en-US" altLang="ja-JP" dirty="0">
              <a:solidFill>
                <a:schemeClr val="tx1"/>
              </a:solidFill>
            </a:endParaRPr>
          </a:p>
          <a:p>
            <a:pPr algn="ctr"/>
            <a:r>
              <a:rPr kumimoji="1" lang="ja-JP" altLang="en-US" dirty="0">
                <a:solidFill>
                  <a:schemeClr val="tx1"/>
                </a:solidFill>
              </a:rPr>
              <a:t>データ</a:t>
            </a:r>
            <a:endParaRPr kumimoji="1" lang="en-US" altLang="ja-JP" dirty="0">
              <a:solidFill>
                <a:schemeClr val="tx1"/>
              </a:solidFill>
            </a:endParaRPr>
          </a:p>
          <a:p>
            <a:pPr algn="ctr"/>
            <a:r>
              <a:rPr kumimoji="1" lang="ja-JP" altLang="en-US" dirty="0">
                <a:solidFill>
                  <a:schemeClr val="tx1"/>
                </a:solidFill>
              </a:rPr>
              <a:t>読み込み</a:t>
            </a:r>
          </a:p>
          <a:p>
            <a:pPr algn="ctr"/>
            <a:endParaRPr kumimoji="1" lang="ja-JP" altLang="en-US" dirty="0">
              <a:solidFill>
                <a:schemeClr val="tx1"/>
              </a:solidFill>
            </a:endParaRPr>
          </a:p>
        </p:txBody>
      </p:sp>
      <p:sp>
        <p:nvSpPr>
          <p:cNvPr id="7" name="テキスト ボックス 6">
            <a:extLst>
              <a:ext uri="{FF2B5EF4-FFF2-40B4-BE49-F238E27FC236}">
                <a16:creationId xmlns:a16="http://schemas.microsoft.com/office/drawing/2014/main" id="{A307AEAC-7059-7309-A8CB-71510A74BB0B}"/>
              </a:ext>
            </a:extLst>
          </p:cNvPr>
          <p:cNvSpPr txBox="1"/>
          <p:nvPr/>
        </p:nvSpPr>
        <p:spPr>
          <a:xfrm>
            <a:off x="1748763" y="147968"/>
            <a:ext cx="1673334" cy="461665"/>
          </a:xfrm>
          <a:prstGeom prst="rect">
            <a:avLst/>
          </a:prstGeom>
          <a:solidFill>
            <a:schemeClr val="bg1"/>
          </a:solidFill>
          <a:ln>
            <a:solidFill>
              <a:schemeClr val="tx1"/>
            </a:solidFill>
          </a:ln>
        </p:spPr>
        <p:txBody>
          <a:bodyPr wrap="square">
            <a:spAutoFit/>
          </a:bodyPr>
          <a:lstStyle/>
          <a:p>
            <a:r>
              <a:rPr lang="ja-JP" altLang="en-US" sz="2400" b="1" dirty="0">
                <a:effectLst/>
                <a:latin typeface="Courier New" panose="02070309020205020404" pitchFamily="49" charset="0"/>
              </a:rPr>
              <a:t>コード</a:t>
            </a:r>
            <a:r>
              <a:rPr lang="en-US" altLang="ja-JP" sz="2400" b="1" dirty="0">
                <a:latin typeface="Courier New" panose="02070309020205020404" pitchFamily="49" charset="0"/>
              </a:rPr>
              <a:t>06</a:t>
            </a:r>
            <a:endParaRPr lang="en-US" altLang="ja-JP" sz="2400" b="1" dirty="0">
              <a:effectLst/>
              <a:latin typeface="Courier New" panose="02070309020205020404" pitchFamily="49" charset="0"/>
            </a:endParaRPr>
          </a:p>
        </p:txBody>
      </p:sp>
    </p:spTree>
    <p:extLst>
      <p:ext uri="{BB962C8B-B14F-4D97-AF65-F5344CB8AC3E}">
        <p14:creationId xmlns:p14="http://schemas.microsoft.com/office/powerpoint/2010/main" val="35953890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39605BC-6AEA-DDF6-375C-5B3D27E23DEE}"/>
              </a:ext>
            </a:extLst>
          </p:cNvPr>
          <p:cNvSpPr txBox="1"/>
          <p:nvPr/>
        </p:nvSpPr>
        <p:spPr>
          <a:xfrm>
            <a:off x="1828800" y="399611"/>
            <a:ext cx="7766050" cy="400110"/>
          </a:xfrm>
          <a:prstGeom prst="rect">
            <a:avLst/>
          </a:prstGeom>
          <a:noFill/>
          <a:ln>
            <a:solidFill>
              <a:schemeClr val="tx1"/>
            </a:solidFill>
          </a:ln>
        </p:spPr>
        <p:txBody>
          <a:bodyPr wrap="square">
            <a:spAutoFit/>
          </a:bodyPr>
          <a:lstStyle/>
          <a:p>
            <a:r>
              <a:rPr lang="en-US" altLang="ja-JP" sz="2000" b="0" dirty="0">
                <a:effectLst/>
                <a:latin typeface="Courier New" panose="02070309020205020404" pitchFamily="49" charset="0"/>
              </a:rPr>
              <a:t>Google </a:t>
            </a:r>
            <a:r>
              <a:rPr lang="en-US" altLang="ja-JP" sz="2000" b="0" dirty="0" err="1">
                <a:effectLst/>
                <a:latin typeface="Courier New" panose="02070309020205020404" pitchFamily="49" charset="0"/>
              </a:rPr>
              <a:t>Colaboratory</a:t>
            </a:r>
            <a:r>
              <a:rPr lang="ja-JP" altLang="en-US" sz="2000" b="0" dirty="0">
                <a:effectLst/>
                <a:latin typeface="Courier New" panose="02070309020205020404" pitchFamily="49" charset="0"/>
              </a:rPr>
              <a:t>で</a:t>
            </a:r>
            <a:r>
              <a:rPr lang="en-US" altLang="ja-JP" sz="2000" b="0" dirty="0">
                <a:effectLst/>
                <a:latin typeface="Courier New" panose="02070309020205020404" pitchFamily="49" charset="0"/>
              </a:rPr>
              <a:t>csv</a:t>
            </a:r>
            <a:r>
              <a:rPr lang="ja-JP" altLang="en-US" sz="2000" b="0" dirty="0">
                <a:effectLst/>
                <a:latin typeface="Courier New" panose="02070309020205020404" pitchFamily="49" charset="0"/>
              </a:rPr>
              <a:t>ファイルを読み込みます</a:t>
            </a:r>
            <a:endParaRPr lang="en-US" altLang="ja-JP" sz="2000" b="0" dirty="0">
              <a:effectLst/>
              <a:latin typeface="Courier New" panose="02070309020205020404" pitchFamily="49" charset="0"/>
            </a:endParaRPr>
          </a:p>
        </p:txBody>
      </p:sp>
      <p:sp>
        <p:nvSpPr>
          <p:cNvPr id="11" name="テキスト ボックス 10">
            <a:extLst>
              <a:ext uri="{FF2B5EF4-FFF2-40B4-BE49-F238E27FC236}">
                <a16:creationId xmlns:a16="http://schemas.microsoft.com/office/drawing/2014/main" id="{9C8CFA96-97B1-7AF0-33C6-EF05D45CCBDE}"/>
              </a:ext>
            </a:extLst>
          </p:cNvPr>
          <p:cNvSpPr txBox="1"/>
          <p:nvPr/>
        </p:nvSpPr>
        <p:spPr>
          <a:xfrm>
            <a:off x="-1" y="2770209"/>
            <a:ext cx="12192001" cy="369332"/>
          </a:xfrm>
          <a:prstGeom prst="rect">
            <a:avLst/>
          </a:prstGeom>
          <a:noFill/>
        </p:spPr>
        <p:txBody>
          <a:bodyPr wrap="square">
            <a:spAutoFit/>
          </a:bodyPr>
          <a:lstStyle>
            <a:defPPr>
              <a:defRPr lang="ja-JP"/>
            </a:defPPr>
            <a:lvl1pPr algn="just">
              <a:defRPr sz="2000" b="0">
                <a:effectLst/>
                <a:latin typeface="Courier New" panose="02070309020205020404" pitchFamily="49" charset="0"/>
              </a:defRPr>
            </a:lvl1pPr>
          </a:lstStyle>
          <a:p>
            <a:r>
              <a:rPr lang="en-US" altLang="ja-JP" sz="1800" dirty="0" err="1"/>
              <a:t>klist</a:t>
            </a:r>
            <a:r>
              <a:rPr lang="en-US" altLang="ja-JP" sz="1800" dirty="0"/>
              <a:t> = </a:t>
            </a:r>
            <a:r>
              <a:rPr lang="en-US" altLang="ja-JP" sz="1800" dirty="0" err="1"/>
              <a:t>pd.read_csv</a:t>
            </a:r>
            <a:r>
              <a:rPr lang="en-US" altLang="ja-JP" sz="1800" dirty="0"/>
              <a:t>('/content/drive/My Drive/dwhdata20240222.csv', encoding = 'utf-8')</a:t>
            </a:r>
          </a:p>
        </p:txBody>
      </p:sp>
      <p:sp>
        <p:nvSpPr>
          <p:cNvPr id="13" name="テキスト ボックス 12">
            <a:extLst>
              <a:ext uri="{FF2B5EF4-FFF2-40B4-BE49-F238E27FC236}">
                <a16:creationId xmlns:a16="http://schemas.microsoft.com/office/drawing/2014/main" id="{C6CAFD14-4C32-041D-BC5B-F9ECEC7B7DDD}"/>
              </a:ext>
            </a:extLst>
          </p:cNvPr>
          <p:cNvSpPr txBox="1"/>
          <p:nvPr/>
        </p:nvSpPr>
        <p:spPr>
          <a:xfrm>
            <a:off x="-1" y="3139541"/>
            <a:ext cx="2628900" cy="369332"/>
          </a:xfrm>
          <a:prstGeom prst="rect">
            <a:avLst/>
          </a:prstGeom>
          <a:noFill/>
        </p:spPr>
        <p:txBody>
          <a:bodyPr wrap="square">
            <a:spAutoFit/>
          </a:bodyPr>
          <a:lstStyle>
            <a:defPPr>
              <a:defRPr lang="ja-JP"/>
            </a:defPPr>
            <a:lvl1pPr algn="just">
              <a:defRPr sz="2000" b="0">
                <a:solidFill>
                  <a:srgbClr val="000000"/>
                </a:solidFill>
                <a:effectLst/>
                <a:latin typeface="Courier New" panose="02070309020205020404" pitchFamily="49" charset="0"/>
              </a:defRPr>
            </a:lvl1pPr>
          </a:lstStyle>
          <a:p>
            <a:r>
              <a:rPr lang="en-US" altLang="ja-JP" sz="1800" dirty="0">
                <a:solidFill>
                  <a:schemeClr val="tx1"/>
                </a:solidFill>
              </a:rPr>
              <a:t>print(</a:t>
            </a:r>
            <a:r>
              <a:rPr lang="en-US" altLang="ja-JP" sz="1800" dirty="0" err="1">
                <a:solidFill>
                  <a:schemeClr val="tx1"/>
                </a:solidFill>
              </a:rPr>
              <a:t>klist</a:t>
            </a:r>
            <a:r>
              <a:rPr lang="en-US" altLang="ja-JP" sz="1800" dirty="0">
                <a:solidFill>
                  <a:schemeClr val="tx1"/>
                </a:solidFill>
              </a:rPr>
              <a:t>)</a:t>
            </a:r>
          </a:p>
        </p:txBody>
      </p:sp>
      <p:sp>
        <p:nvSpPr>
          <p:cNvPr id="16" name="テキスト ボックス 15">
            <a:extLst>
              <a:ext uri="{FF2B5EF4-FFF2-40B4-BE49-F238E27FC236}">
                <a16:creationId xmlns:a16="http://schemas.microsoft.com/office/drawing/2014/main" id="{2F710630-0D07-9514-27D6-060FB576A77E}"/>
              </a:ext>
            </a:extLst>
          </p:cNvPr>
          <p:cNvSpPr txBox="1"/>
          <p:nvPr/>
        </p:nvSpPr>
        <p:spPr>
          <a:xfrm>
            <a:off x="1774612" y="837484"/>
            <a:ext cx="7766051" cy="461665"/>
          </a:xfrm>
          <a:prstGeom prst="rect">
            <a:avLst/>
          </a:prstGeom>
          <a:noFill/>
        </p:spPr>
        <p:txBody>
          <a:bodyPr wrap="square">
            <a:spAutoFit/>
          </a:bodyPr>
          <a:lstStyle/>
          <a:p>
            <a:r>
              <a:rPr lang="en-US" altLang="ja-JP" sz="2400" dirty="0">
                <a:solidFill>
                  <a:srgbClr val="000000"/>
                </a:solidFill>
                <a:latin typeface="Courier New" panose="02070309020205020404" pitchFamily="49" charset="0"/>
              </a:rPr>
              <a:t>Pandas</a:t>
            </a:r>
            <a:r>
              <a:rPr lang="ja-JP" altLang="en-US" sz="2400" dirty="0">
                <a:solidFill>
                  <a:srgbClr val="000000"/>
                </a:solidFill>
                <a:latin typeface="Courier New" panose="02070309020205020404" pitchFamily="49" charset="0"/>
              </a:rPr>
              <a:t>ライブラリの関数：</a:t>
            </a:r>
            <a:r>
              <a:rPr lang="en-US" altLang="ja-JP" sz="2400" b="0" dirty="0" err="1">
                <a:solidFill>
                  <a:srgbClr val="000000"/>
                </a:solidFill>
                <a:effectLst/>
                <a:latin typeface="Courier New" panose="02070309020205020404" pitchFamily="49" charset="0"/>
              </a:rPr>
              <a:t>read_csv</a:t>
            </a:r>
            <a:r>
              <a:rPr lang="en-US" altLang="ja-JP" sz="2400" b="0" dirty="0">
                <a:solidFill>
                  <a:srgbClr val="000000"/>
                </a:solidFill>
                <a:effectLst/>
                <a:latin typeface="Courier New" panose="02070309020205020404" pitchFamily="49" charset="0"/>
              </a:rPr>
              <a:t>()</a:t>
            </a:r>
            <a:endParaRPr lang="ja-JP" altLang="en-US" sz="2400" dirty="0"/>
          </a:p>
        </p:txBody>
      </p:sp>
      <p:sp>
        <p:nvSpPr>
          <p:cNvPr id="18" name="テキスト ボックス 17">
            <a:extLst>
              <a:ext uri="{FF2B5EF4-FFF2-40B4-BE49-F238E27FC236}">
                <a16:creationId xmlns:a16="http://schemas.microsoft.com/office/drawing/2014/main" id="{D05C7338-D532-E761-7E79-F0FF68769992}"/>
              </a:ext>
            </a:extLst>
          </p:cNvPr>
          <p:cNvSpPr txBox="1"/>
          <p:nvPr/>
        </p:nvSpPr>
        <p:spPr>
          <a:xfrm>
            <a:off x="1828800" y="1299149"/>
            <a:ext cx="6400799" cy="400110"/>
          </a:xfrm>
          <a:prstGeom prst="rect">
            <a:avLst/>
          </a:prstGeom>
          <a:noFill/>
          <a:ln>
            <a:solidFill>
              <a:srgbClr val="FF0000"/>
            </a:solidFill>
          </a:ln>
        </p:spPr>
        <p:txBody>
          <a:bodyPr wrap="square">
            <a:spAutoFit/>
          </a:bodyPr>
          <a:lstStyle>
            <a:defPPr>
              <a:defRPr lang="ja-JP"/>
            </a:defPPr>
            <a:lvl1pPr>
              <a:defRPr b="0">
                <a:solidFill>
                  <a:srgbClr val="000000"/>
                </a:solidFill>
                <a:effectLst/>
                <a:latin typeface="Courier New" panose="02070309020205020404" pitchFamily="49" charset="0"/>
              </a:defRPr>
            </a:lvl1pPr>
          </a:lstStyle>
          <a:p>
            <a:r>
              <a:rPr lang="en" altLang="ja-JP" sz="2000" dirty="0">
                <a:solidFill>
                  <a:schemeClr val="tx1"/>
                </a:solidFill>
              </a:rPr>
              <a:t>DataFrame</a:t>
            </a:r>
            <a:r>
              <a:rPr lang="ja-JP" altLang="en-US" sz="2000" dirty="0">
                <a:solidFill>
                  <a:schemeClr val="tx1"/>
                </a:solidFill>
              </a:rPr>
              <a:t>名</a:t>
            </a:r>
            <a:r>
              <a:rPr lang="en-US" altLang="ja-JP" sz="2000" dirty="0"/>
              <a:t>= </a:t>
            </a:r>
            <a:r>
              <a:rPr lang="en-US" altLang="ja-JP" sz="2000" dirty="0" err="1"/>
              <a:t>pd.read_csv</a:t>
            </a:r>
            <a:r>
              <a:rPr lang="en-US" altLang="ja-JP" sz="2000" dirty="0"/>
              <a:t>(</a:t>
            </a:r>
            <a:r>
              <a:rPr lang="en-US" altLang="ja-JP" sz="2000" b="0" dirty="0">
                <a:solidFill>
                  <a:srgbClr val="A31515"/>
                </a:solidFill>
                <a:effectLst/>
                <a:latin typeface="Courier New" panose="02070309020205020404" pitchFamily="49" charset="0"/>
              </a:rPr>
              <a:t>'</a:t>
            </a:r>
            <a:r>
              <a:rPr lang="ja-JP" altLang="en-US" sz="2000" dirty="0"/>
              <a:t>ファイルパス</a:t>
            </a:r>
            <a:r>
              <a:rPr lang="en-US" altLang="ja-JP" sz="2000" b="0" dirty="0">
                <a:solidFill>
                  <a:srgbClr val="A31515"/>
                </a:solidFill>
                <a:effectLst/>
                <a:latin typeface="Courier New" panose="02070309020205020404" pitchFamily="49" charset="0"/>
              </a:rPr>
              <a:t>'</a:t>
            </a:r>
            <a:r>
              <a:rPr lang="en-US" altLang="ja-JP" sz="2000" dirty="0"/>
              <a:t>)</a:t>
            </a:r>
            <a:endParaRPr lang="ja-JP" altLang="en-US" sz="2000" dirty="0"/>
          </a:p>
        </p:txBody>
      </p:sp>
      <p:sp>
        <p:nvSpPr>
          <p:cNvPr id="4" name="スライド番号プレースホルダー 3">
            <a:extLst>
              <a:ext uri="{FF2B5EF4-FFF2-40B4-BE49-F238E27FC236}">
                <a16:creationId xmlns:a16="http://schemas.microsoft.com/office/drawing/2014/main" id="{3BA5DBA8-0810-DE8F-C0C4-77551C0F9CF8}"/>
              </a:ext>
            </a:extLst>
          </p:cNvPr>
          <p:cNvSpPr>
            <a:spLocks noGrp="1"/>
          </p:cNvSpPr>
          <p:nvPr>
            <p:ph type="sldNum" sz="quarter" idx="12"/>
          </p:nvPr>
        </p:nvSpPr>
        <p:spPr/>
        <p:txBody>
          <a:bodyPr/>
          <a:lstStyle/>
          <a:p>
            <a:fld id="{D0DED96A-F066-47E4-9553-675BF6234992}" type="slidenum">
              <a:rPr kumimoji="1" lang="ja-JP" altLang="en-US" smtClean="0"/>
              <a:t>29</a:t>
            </a:fld>
            <a:endParaRPr kumimoji="1" lang="ja-JP" altLang="en-US"/>
          </a:p>
        </p:txBody>
      </p:sp>
      <p:sp>
        <p:nvSpPr>
          <p:cNvPr id="3" name="テキスト ボックス 2">
            <a:extLst>
              <a:ext uri="{FF2B5EF4-FFF2-40B4-BE49-F238E27FC236}">
                <a16:creationId xmlns:a16="http://schemas.microsoft.com/office/drawing/2014/main" id="{5D8CE6AA-4D2C-92B7-F725-E90356E1E7FC}"/>
              </a:ext>
            </a:extLst>
          </p:cNvPr>
          <p:cNvSpPr txBox="1"/>
          <p:nvPr/>
        </p:nvSpPr>
        <p:spPr>
          <a:xfrm>
            <a:off x="0" y="2229465"/>
            <a:ext cx="1673334" cy="461665"/>
          </a:xfrm>
          <a:prstGeom prst="rect">
            <a:avLst/>
          </a:prstGeom>
          <a:solidFill>
            <a:schemeClr val="bg1"/>
          </a:solidFill>
          <a:ln>
            <a:solidFill>
              <a:schemeClr val="tx1"/>
            </a:solidFill>
          </a:ln>
        </p:spPr>
        <p:txBody>
          <a:bodyPr wrap="square">
            <a:spAutoFit/>
          </a:bodyPr>
          <a:lstStyle/>
          <a:p>
            <a:r>
              <a:rPr lang="ja-JP" altLang="en-US" sz="2400" b="1">
                <a:effectLst/>
                <a:latin typeface="Courier New" panose="02070309020205020404" pitchFamily="49" charset="0"/>
              </a:rPr>
              <a:t>コード</a:t>
            </a:r>
            <a:r>
              <a:rPr lang="en-US" altLang="ja-JP" sz="2400" b="1" dirty="0">
                <a:latin typeface="Courier New" panose="02070309020205020404" pitchFamily="49" charset="0"/>
              </a:rPr>
              <a:t>07</a:t>
            </a:r>
            <a:endParaRPr lang="en-US" altLang="ja-JP" sz="2400" b="1" dirty="0">
              <a:effectLst/>
              <a:latin typeface="Courier New" panose="02070309020205020404" pitchFamily="49" charset="0"/>
            </a:endParaRPr>
          </a:p>
        </p:txBody>
      </p:sp>
      <p:sp>
        <p:nvSpPr>
          <p:cNvPr id="7" name="テキスト ボックス 6">
            <a:extLst>
              <a:ext uri="{FF2B5EF4-FFF2-40B4-BE49-F238E27FC236}">
                <a16:creationId xmlns:a16="http://schemas.microsoft.com/office/drawing/2014/main" id="{5C5860D9-D1B5-00F9-5B5F-02F4CAA439D1}"/>
              </a:ext>
            </a:extLst>
          </p:cNvPr>
          <p:cNvSpPr txBox="1"/>
          <p:nvPr/>
        </p:nvSpPr>
        <p:spPr>
          <a:xfrm>
            <a:off x="1877907" y="4297548"/>
            <a:ext cx="8724900" cy="646331"/>
          </a:xfrm>
          <a:prstGeom prst="rect">
            <a:avLst/>
          </a:prstGeom>
          <a:noFill/>
          <a:ln>
            <a:solidFill>
              <a:schemeClr val="tx1"/>
            </a:solidFill>
          </a:ln>
        </p:spPr>
        <p:txBody>
          <a:bodyPr wrap="square">
            <a:spAutoFit/>
          </a:bodyPr>
          <a:lstStyle/>
          <a:p>
            <a:r>
              <a:rPr lang="ja-JP" altLang="ja-JP" sz="1800" dirty="0">
                <a:latin typeface="Courier New" panose="02070309020205020404" pitchFamily="49" charset="0"/>
              </a:rPr>
              <a:t>encoding = </a:t>
            </a:r>
            <a:r>
              <a:rPr lang="en-US" altLang="ja-JP" b="0" dirty="0">
                <a:effectLst/>
                <a:latin typeface="Courier New" panose="02070309020205020404" pitchFamily="49" charset="0"/>
              </a:rPr>
              <a:t>'utf-8'</a:t>
            </a:r>
            <a:endParaRPr lang="en-US" altLang="ja-JP" dirty="0">
              <a:latin typeface="Courier New" panose="02070309020205020404" pitchFamily="49" charset="0"/>
            </a:endParaRPr>
          </a:p>
          <a:p>
            <a:r>
              <a:rPr lang="ja-JP" altLang="en-US" sz="1800" dirty="0">
                <a:latin typeface="Courier New" panose="02070309020205020404" pitchFamily="49" charset="0"/>
              </a:rPr>
              <a:t>は</a:t>
            </a:r>
            <a:r>
              <a:rPr lang="ja-JP" altLang="en-US" dirty="0"/>
              <a:t>開く際に文字エンコーディングを指定して文字化けを防ぐために入れています。</a:t>
            </a:r>
          </a:p>
        </p:txBody>
      </p:sp>
      <p:sp>
        <p:nvSpPr>
          <p:cNvPr id="5" name="対角する 2 つの角を切り取った四角形 2">
            <a:extLst>
              <a:ext uri="{FF2B5EF4-FFF2-40B4-BE49-F238E27FC236}">
                <a16:creationId xmlns:a16="http://schemas.microsoft.com/office/drawing/2014/main" id="{799D7FA3-54E6-6444-BC8B-9EE3EDB8EC9C}"/>
              </a:ext>
            </a:extLst>
          </p:cNvPr>
          <p:cNvSpPr/>
          <p:nvPr/>
        </p:nvSpPr>
        <p:spPr>
          <a:xfrm>
            <a:off x="264633" y="79590"/>
            <a:ext cx="1404788" cy="1441022"/>
          </a:xfrm>
          <a:prstGeom prst="snip2DiagRect">
            <a:avLst/>
          </a:prstGeom>
          <a:solidFill>
            <a:schemeClr val="bg1"/>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STEP2</a:t>
            </a:r>
          </a:p>
          <a:p>
            <a:pPr algn="ctr"/>
            <a:endParaRPr kumimoji="1" lang="en-US" altLang="ja-JP" dirty="0">
              <a:solidFill>
                <a:schemeClr val="tx1"/>
              </a:solidFill>
            </a:endParaRPr>
          </a:p>
          <a:p>
            <a:pPr algn="ctr"/>
            <a:r>
              <a:rPr kumimoji="1" lang="ja-JP" altLang="en-US" dirty="0">
                <a:solidFill>
                  <a:schemeClr val="tx1"/>
                </a:solidFill>
              </a:rPr>
              <a:t>データ</a:t>
            </a:r>
            <a:endParaRPr kumimoji="1" lang="en-US" altLang="ja-JP" dirty="0">
              <a:solidFill>
                <a:schemeClr val="tx1"/>
              </a:solidFill>
            </a:endParaRPr>
          </a:p>
          <a:p>
            <a:pPr algn="ctr"/>
            <a:r>
              <a:rPr kumimoji="1" lang="ja-JP" altLang="en-US" dirty="0">
                <a:solidFill>
                  <a:schemeClr val="tx1"/>
                </a:solidFill>
              </a:rPr>
              <a:t>読み込み</a:t>
            </a:r>
          </a:p>
          <a:p>
            <a:pPr algn="ctr"/>
            <a:endParaRPr kumimoji="1" lang="ja-JP" altLang="en-US" dirty="0">
              <a:solidFill>
                <a:schemeClr val="tx1"/>
              </a:solidFill>
            </a:endParaRPr>
          </a:p>
        </p:txBody>
      </p:sp>
    </p:spTree>
    <p:extLst>
      <p:ext uri="{BB962C8B-B14F-4D97-AF65-F5344CB8AC3E}">
        <p14:creationId xmlns:p14="http://schemas.microsoft.com/office/powerpoint/2010/main" val="4064658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657899-1183-75D2-0EF0-3A4207E955EB}"/>
            </a:ext>
          </a:extLst>
        </p:cNvPr>
        <p:cNvGrpSpPr/>
        <p:nvPr/>
      </p:nvGrpSpPr>
      <p:grpSpPr>
        <a:xfrm>
          <a:off x="0" y="0"/>
          <a:ext cx="0" cy="0"/>
          <a:chOff x="0" y="0"/>
          <a:chExt cx="0" cy="0"/>
        </a:xfrm>
      </p:grpSpPr>
      <p:sp>
        <p:nvSpPr>
          <p:cNvPr id="17" name="テキスト ボックス 16">
            <a:extLst>
              <a:ext uri="{FF2B5EF4-FFF2-40B4-BE49-F238E27FC236}">
                <a16:creationId xmlns:a16="http://schemas.microsoft.com/office/drawing/2014/main" id="{D90A0A53-87D0-A076-B08D-9FDB564F4585}"/>
              </a:ext>
            </a:extLst>
          </p:cNvPr>
          <p:cNvSpPr txBox="1"/>
          <p:nvPr/>
        </p:nvSpPr>
        <p:spPr>
          <a:xfrm>
            <a:off x="505242" y="1828823"/>
            <a:ext cx="9711909" cy="646331"/>
          </a:xfrm>
          <a:prstGeom prst="rect">
            <a:avLst/>
          </a:prstGeom>
          <a:solidFill>
            <a:schemeClr val="bg1"/>
          </a:solidFill>
          <a:ln w="28575">
            <a:solidFill>
              <a:schemeClr val="tx1"/>
            </a:solidFill>
          </a:ln>
        </p:spPr>
        <p:txBody>
          <a:bodyPr wrap="square">
            <a:spAutoFit/>
          </a:bodyPr>
          <a:lstStyle>
            <a:defPPr>
              <a:defRPr lang="ja-JP"/>
            </a:defPPr>
          </a:lstStyle>
          <a:p>
            <a:r>
              <a:rPr lang="zh-TW" altLang="en-US" dirty="0">
                <a:latin typeface="ＭＳ ゴシック" panose="020B0609070205080204" pitchFamily="49" charset="-128"/>
                <a:ea typeface="ＭＳ ゴシック" panose="020B0609070205080204" pitchFamily="49" charset="-128"/>
              </a:rPr>
              <a:t>初診日：</a:t>
            </a:r>
            <a:r>
              <a:rPr lang="en-US" altLang="zh-TW" dirty="0">
                <a:latin typeface="ＭＳ ゴシック" panose="020B0609070205080204" pitchFamily="49" charset="-128"/>
                <a:ea typeface="ＭＳ ゴシック" panose="020B0609070205080204" pitchFamily="49" charset="-128"/>
              </a:rPr>
              <a:t>2018/1/1-2022/12/31</a:t>
            </a:r>
            <a:br>
              <a:rPr lang="en-US" altLang="zh-TW" dirty="0">
                <a:latin typeface="ＭＳ ゴシック" panose="020B0609070205080204" pitchFamily="49" charset="-128"/>
                <a:ea typeface="ＭＳ ゴシック" panose="020B0609070205080204" pitchFamily="49" charset="-128"/>
              </a:rPr>
            </a:br>
            <a:r>
              <a:rPr lang="zh-TW" altLang="en-US" dirty="0">
                <a:latin typeface="ＭＳ ゴシック" panose="020B0609070205080204" pitchFamily="49" charset="-128"/>
                <a:ea typeface="ＭＳ ゴシック" panose="020B0609070205080204" pitchFamily="49" charset="-128"/>
              </a:rPr>
              <a:t>生年月日：</a:t>
            </a:r>
            <a:r>
              <a:rPr lang="en-US" altLang="zh-TW" dirty="0">
                <a:latin typeface="ＭＳ ゴシック" panose="020B0609070205080204" pitchFamily="49" charset="-128"/>
                <a:ea typeface="ＭＳ ゴシック" panose="020B0609070205080204" pitchFamily="49" charset="-128"/>
              </a:rPr>
              <a:t>1943/1/1-1982/12/31</a:t>
            </a:r>
            <a:r>
              <a:rPr lang="en-US" altLang="ja-JP" dirty="0"/>
              <a:t> </a:t>
            </a:r>
            <a:r>
              <a:rPr lang="en-US" altLang="ja-JP" dirty="0">
                <a:latin typeface="ＭＳ ゴシック" panose="020B0609070205080204" pitchFamily="49" charset="-128"/>
                <a:ea typeface="ＭＳ ゴシック" panose="020B0609070205080204" pitchFamily="49" charset="-128"/>
              </a:rPr>
              <a:t>(2023</a:t>
            </a:r>
            <a:r>
              <a:rPr lang="ja-JP" altLang="en-US" dirty="0">
                <a:latin typeface="ＭＳ ゴシック" panose="020B0609070205080204" pitchFamily="49" charset="-128"/>
                <a:ea typeface="ＭＳ ゴシック" panose="020B0609070205080204" pitchFamily="49" charset="-128"/>
              </a:rPr>
              <a:t>年</a:t>
            </a:r>
            <a:r>
              <a:rPr lang="en-US" altLang="ja-JP" dirty="0">
                <a:latin typeface="ＭＳ ゴシック" panose="020B0609070205080204" pitchFamily="49" charset="-128"/>
                <a:ea typeface="ＭＳ ゴシック" panose="020B0609070205080204" pitchFamily="49" charset="-128"/>
              </a:rPr>
              <a:t>1</a:t>
            </a:r>
            <a:r>
              <a:rPr lang="ja-JP" altLang="en-US" dirty="0">
                <a:latin typeface="ＭＳ ゴシック" panose="020B0609070205080204" pitchFamily="49" charset="-128"/>
                <a:ea typeface="ＭＳ ゴシック" panose="020B0609070205080204" pitchFamily="49" charset="-128"/>
              </a:rPr>
              <a:t>月</a:t>
            </a:r>
            <a:r>
              <a:rPr lang="en-US" altLang="ja-JP" dirty="0">
                <a:latin typeface="ＭＳ ゴシック" panose="020B0609070205080204" pitchFamily="49" charset="-128"/>
                <a:ea typeface="ＭＳ ゴシック" panose="020B0609070205080204" pitchFamily="49" charset="-128"/>
              </a:rPr>
              <a:t>1</a:t>
            </a:r>
            <a:r>
              <a:rPr lang="ja-JP" altLang="en-US" dirty="0">
                <a:latin typeface="ＭＳ ゴシック" panose="020B0609070205080204" pitchFamily="49" charset="-128"/>
                <a:ea typeface="ＭＳ ゴシック" panose="020B0609070205080204" pitchFamily="49" charset="-128"/>
              </a:rPr>
              <a:t>日時点：</a:t>
            </a:r>
            <a:r>
              <a:rPr lang="en-US" altLang="ja-JP" dirty="0">
                <a:latin typeface="ＭＳ ゴシック" panose="020B0609070205080204" pitchFamily="49" charset="-128"/>
                <a:ea typeface="ＭＳ ゴシック" panose="020B0609070205080204" pitchFamily="49" charset="-128"/>
              </a:rPr>
              <a:t>40</a:t>
            </a:r>
            <a:r>
              <a:rPr lang="ja-JP" altLang="en-US" dirty="0">
                <a:latin typeface="ＭＳ ゴシック" panose="020B0609070205080204" pitchFamily="49" charset="-128"/>
                <a:ea typeface="ＭＳ ゴシック" panose="020B0609070205080204" pitchFamily="49" charset="-128"/>
              </a:rPr>
              <a:t>歳以上、</a:t>
            </a:r>
            <a:r>
              <a:rPr lang="en-US" altLang="ja-JP" dirty="0">
                <a:latin typeface="ＭＳ ゴシック" panose="020B0609070205080204" pitchFamily="49" charset="-128"/>
                <a:ea typeface="ＭＳ ゴシック" panose="020B0609070205080204" pitchFamily="49" charset="-128"/>
              </a:rPr>
              <a:t>81</a:t>
            </a:r>
            <a:r>
              <a:rPr lang="ja-JP" altLang="en-US" dirty="0">
                <a:latin typeface="ＭＳ ゴシック" panose="020B0609070205080204" pitchFamily="49" charset="-128"/>
                <a:ea typeface="ＭＳ ゴシック" panose="020B0609070205080204" pitchFamily="49" charset="-128"/>
              </a:rPr>
              <a:t>歳未満）</a:t>
            </a:r>
            <a:endParaRPr lang="en-US" altLang="ja-JP" dirty="0">
              <a:latin typeface="ＭＳ ゴシック" panose="020B0609070205080204" pitchFamily="49" charset="-128"/>
              <a:ea typeface="ＭＳ ゴシック" panose="020B0609070205080204" pitchFamily="49" charset="-128"/>
            </a:endParaRPr>
          </a:p>
        </p:txBody>
      </p:sp>
      <p:sp>
        <p:nvSpPr>
          <p:cNvPr id="18" name="テキスト ボックス 17">
            <a:extLst>
              <a:ext uri="{FF2B5EF4-FFF2-40B4-BE49-F238E27FC236}">
                <a16:creationId xmlns:a16="http://schemas.microsoft.com/office/drawing/2014/main" id="{88B098E3-526C-4684-6296-058A7CDD5A6F}"/>
              </a:ext>
            </a:extLst>
          </p:cNvPr>
          <p:cNvSpPr txBox="1"/>
          <p:nvPr/>
        </p:nvSpPr>
        <p:spPr>
          <a:xfrm>
            <a:off x="505242" y="3171152"/>
            <a:ext cx="9708347" cy="1200329"/>
          </a:xfrm>
          <a:prstGeom prst="rect">
            <a:avLst/>
          </a:prstGeom>
          <a:solidFill>
            <a:schemeClr val="bg1"/>
          </a:solidFill>
          <a:ln w="28575">
            <a:solidFill>
              <a:schemeClr val="tx1"/>
            </a:solidFill>
          </a:ln>
        </p:spPr>
        <p:txBody>
          <a:bodyPr wrap="square">
            <a:spAutoFit/>
          </a:bodyPr>
          <a:lstStyle>
            <a:defPPr>
              <a:defRPr lang="ja-JP"/>
            </a:defPPr>
          </a:lstStyle>
          <a:p>
            <a:r>
              <a:rPr lang="en-US" altLang="zh-TW" dirty="0">
                <a:latin typeface="ＭＳ ゴシック" panose="020B0609070205080204" pitchFamily="49" charset="-128"/>
                <a:ea typeface="ＭＳ ゴシック" panose="020B0609070205080204" pitchFamily="49" charset="-128"/>
              </a:rPr>
              <a:t>id</a:t>
            </a:r>
            <a:r>
              <a:rPr lang="ja-JP" altLang="en-US" dirty="0">
                <a:latin typeface="ＭＳ ゴシック" panose="020B0609070205080204" pitchFamily="49" charset="-128"/>
                <a:ea typeface="ＭＳ ゴシック" panose="020B0609070205080204" pitchFamily="49" charset="-128"/>
              </a:rPr>
              <a:t>：匿名化</a:t>
            </a:r>
            <a:r>
              <a:rPr lang="en-US" altLang="ja-JP" dirty="0">
                <a:latin typeface="ＭＳ ゴシック" panose="020B0609070205080204" pitchFamily="49" charset="-128"/>
                <a:ea typeface="ＭＳ ゴシック" panose="020B0609070205080204" pitchFamily="49" charset="-128"/>
              </a:rPr>
              <a:t>ID</a:t>
            </a:r>
            <a:endParaRPr lang="en-US" altLang="zh-TW" dirty="0">
              <a:latin typeface="ＭＳ ゴシック" panose="020B0609070205080204" pitchFamily="49" charset="-128"/>
              <a:ea typeface="ＭＳ ゴシック" panose="020B0609070205080204" pitchFamily="49" charset="-128"/>
            </a:endParaRPr>
          </a:p>
          <a:p>
            <a:r>
              <a:rPr lang="ja-JP" altLang="en-US" dirty="0">
                <a:latin typeface="ＭＳ ゴシック" panose="020B0609070205080204" pitchFamily="49" charset="-128"/>
                <a:ea typeface="ＭＳ ゴシック" panose="020B0609070205080204" pitchFamily="49" charset="-128"/>
              </a:rPr>
              <a:t>歯式と歯の状態：残存歯、喪失歯</a:t>
            </a:r>
            <a:endParaRPr lang="en-US" altLang="zh-TW" dirty="0">
              <a:latin typeface="ＭＳ ゴシック" panose="020B0609070205080204" pitchFamily="49" charset="-128"/>
              <a:ea typeface="ＭＳ ゴシック" panose="020B0609070205080204" pitchFamily="49" charset="-128"/>
            </a:endParaRPr>
          </a:p>
          <a:p>
            <a:r>
              <a:rPr lang="ja-JP" altLang="en-US" dirty="0">
                <a:latin typeface="ＭＳ ゴシック" panose="020B0609070205080204" pitchFamily="49" charset="-128"/>
                <a:ea typeface="ＭＳ ゴシック" panose="020B0609070205080204" pitchFamily="49" charset="-128"/>
              </a:rPr>
              <a:t>性別：男、女</a:t>
            </a:r>
            <a:endParaRPr lang="en-US" altLang="zh-TW" dirty="0">
              <a:latin typeface="ＭＳ ゴシック" panose="020B0609070205080204" pitchFamily="49" charset="-128"/>
              <a:ea typeface="ＭＳ ゴシック" panose="020B0609070205080204" pitchFamily="49" charset="-128"/>
            </a:endParaRPr>
          </a:p>
          <a:p>
            <a:r>
              <a:rPr lang="en-US" altLang="zh-TW" dirty="0" err="1">
                <a:latin typeface="ＭＳ ゴシック" panose="020B0609070205080204" pitchFamily="49" charset="-128"/>
                <a:ea typeface="ＭＳ ゴシック" panose="020B0609070205080204" pitchFamily="49" charset="-128"/>
              </a:rPr>
              <a:t>birthmonth</a:t>
            </a:r>
            <a:r>
              <a:rPr lang="ja-JP" altLang="en-US" dirty="0">
                <a:latin typeface="ＭＳ ゴシック" panose="020B0609070205080204" pitchFamily="49" charset="-128"/>
                <a:ea typeface="ＭＳ ゴシック" panose="020B0609070205080204" pitchFamily="49" charset="-128"/>
              </a:rPr>
              <a:t>：生年月、初診日</a:t>
            </a:r>
            <a:r>
              <a:rPr lang="zh-TW" altLang="en-US" dirty="0">
                <a:latin typeface="ＭＳ ゴシック" panose="020B0609070205080204" pitchFamily="49" charset="-128"/>
                <a:ea typeface="ＭＳ ゴシック" panose="020B0609070205080204" pitchFamily="49" charset="-128"/>
              </a:rPr>
              <a:t>：</a:t>
            </a:r>
            <a:r>
              <a:rPr lang="en-US" altLang="zh-TW" dirty="0">
                <a:latin typeface="ＭＳ ゴシック" panose="020B0609070205080204" pitchFamily="49" charset="-128"/>
                <a:ea typeface="ＭＳ ゴシック" panose="020B0609070205080204" pitchFamily="49" charset="-128"/>
              </a:rPr>
              <a:t>2018/1/1-2022/12/3</a:t>
            </a:r>
            <a:r>
              <a:rPr lang="en-US" altLang="ja-JP" dirty="0">
                <a:latin typeface="ＭＳ ゴシック" panose="020B0609070205080204" pitchFamily="49" charset="-128"/>
                <a:ea typeface="ＭＳ ゴシック" panose="020B0609070205080204" pitchFamily="49" charset="-128"/>
              </a:rPr>
              <a:t>1</a:t>
            </a:r>
            <a:endParaRPr lang="en-US" altLang="zh-TW" dirty="0">
              <a:latin typeface="ＭＳ ゴシック" panose="020B0609070205080204" pitchFamily="49" charset="-128"/>
              <a:ea typeface="ＭＳ ゴシック" panose="020B0609070205080204" pitchFamily="49" charset="-128"/>
            </a:endParaRPr>
          </a:p>
        </p:txBody>
      </p:sp>
      <p:sp>
        <p:nvSpPr>
          <p:cNvPr id="8" name="テキスト ボックス 7">
            <a:extLst>
              <a:ext uri="{FF2B5EF4-FFF2-40B4-BE49-F238E27FC236}">
                <a16:creationId xmlns:a16="http://schemas.microsoft.com/office/drawing/2014/main" id="{AD59F09B-894D-14BD-8D39-F4FFBE31A783}"/>
              </a:ext>
            </a:extLst>
          </p:cNvPr>
          <p:cNvSpPr txBox="1"/>
          <p:nvPr/>
        </p:nvSpPr>
        <p:spPr>
          <a:xfrm>
            <a:off x="393007" y="1013930"/>
            <a:ext cx="10452353" cy="400110"/>
          </a:xfrm>
          <a:prstGeom prst="rect">
            <a:avLst/>
          </a:prstGeom>
          <a:noFill/>
        </p:spPr>
        <p:txBody>
          <a:bodyPr wrap="square" rtlCol="0">
            <a:spAutoFit/>
          </a:bodyPr>
          <a:lstStyle/>
          <a:p>
            <a:r>
              <a:rPr kumimoji="1" lang="ja-JP" altLang="en-US" sz="2000" dirty="0"/>
              <a:t>東京医科歯科大学</a:t>
            </a:r>
            <a:r>
              <a:rPr kumimoji="1" lang="ja-JP" altLang="en-US" sz="2000" b="1" dirty="0"/>
              <a:t>歯科診療部門</a:t>
            </a:r>
            <a:r>
              <a:rPr kumimoji="1" lang="ja-JP" altLang="en-US" sz="2000" dirty="0"/>
              <a:t>初診患者さんのリアルワールドデータを抽出しました。</a:t>
            </a:r>
          </a:p>
        </p:txBody>
      </p:sp>
      <p:sp>
        <p:nvSpPr>
          <p:cNvPr id="15" name="テキスト ボックス 14">
            <a:extLst>
              <a:ext uri="{FF2B5EF4-FFF2-40B4-BE49-F238E27FC236}">
                <a16:creationId xmlns:a16="http://schemas.microsoft.com/office/drawing/2014/main" id="{05D465D8-F884-C12D-584F-8A4346A19133}"/>
              </a:ext>
            </a:extLst>
          </p:cNvPr>
          <p:cNvSpPr txBox="1"/>
          <p:nvPr/>
        </p:nvSpPr>
        <p:spPr>
          <a:xfrm>
            <a:off x="2073232" y="5028461"/>
            <a:ext cx="9847836" cy="830997"/>
          </a:xfrm>
          <a:prstGeom prst="rect">
            <a:avLst/>
          </a:prstGeom>
          <a:noFill/>
        </p:spPr>
        <p:txBody>
          <a:bodyPr wrap="square">
            <a:spAutoFit/>
          </a:bodyPr>
          <a:lstStyle/>
          <a:p>
            <a:pPr algn="just"/>
            <a:r>
              <a:rPr lang="ja-JP" altLang="en-US" sz="2400" dirty="0">
                <a:latin typeface="ＭＳ ゴシック" panose="020B0609070205080204" pitchFamily="49" charset="-128"/>
                <a:ea typeface="ＭＳ ゴシック" panose="020B0609070205080204" pitchFamily="49" charset="-128"/>
              </a:rPr>
              <a:t>一部を無作為にシャッフルして、初診時年齢を算出して、</a:t>
            </a:r>
            <a:r>
              <a:rPr lang="ja-JP" altLang="en-US" sz="2400" dirty="0">
                <a:solidFill>
                  <a:srgbClr val="FF0000"/>
                </a:solidFill>
                <a:latin typeface="ＭＳ ゴシック" panose="020B0609070205080204" pitchFamily="49" charset="-128"/>
                <a:ea typeface="ＭＳ ゴシック" panose="020B0609070205080204" pitchFamily="49" charset="-128"/>
              </a:rPr>
              <a:t>架空データ</a:t>
            </a:r>
            <a:r>
              <a:rPr lang="ja-JP" altLang="en-US" sz="2400" dirty="0">
                <a:latin typeface="ＭＳ ゴシック" panose="020B0609070205080204" pitchFamily="49" charset="-128"/>
                <a:ea typeface="ＭＳ ゴシック" panose="020B0609070205080204" pitchFamily="49" charset="-128"/>
              </a:rPr>
              <a:t>を作成し、練習用データとしました。</a:t>
            </a:r>
            <a:endParaRPr lang="en-US" altLang="ja-JP" sz="2400" dirty="0">
              <a:latin typeface="ＭＳ ゴシック" panose="020B0609070205080204" pitchFamily="49" charset="-128"/>
              <a:ea typeface="ＭＳ ゴシック" panose="020B0609070205080204" pitchFamily="49" charset="-128"/>
            </a:endParaRPr>
          </a:p>
        </p:txBody>
      </p:sp>
      <p:sp>
        <p:nvSpPr>
          <p:cNvPr id="16" name="矢印: 折線 15">
            <a:extLst>
              <a:ext uri="{FF2B5EF4-FFF2-40B4-BE49-F238E27FC236}">
                <a16:creationId xmlns:a16="http://schemas.microsoft.com/office/drawing/2014/main" id="{0CAD4761-DF69-704E-A927-50A8B54C3178}"/>
              </a:ext>
            </a:extLst>
          </p:cNvPr>
          <p:cNvSpPr/>
          <p:nvPr/>
        </p:nvSpPr>
        <p:spPr>
          <a:xfrm flipV="1">
            <a:off x="505242" y="4765982"/>
            <a:ext cx="1567989" cy="841726"/>
          </a:xfrm>
          <a:prstGeom prst="bentArrow">
            <a:avLst>
              <a:gd name="adj1" fmla="val 25000"/>
              <a:gd name="adj2" fmla="val 25000"/>
              <a:gd name="adj3" fmla="val 25000"/>
              <a:gd name="adj4" fmla="val 4827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スライド番号プレースホルダー 9">
            <a:extLst>
              <a:ext uri="{FF2B5EF4-FFF2-40B4-BE49-F238E27FC236}">
                <a16:creationId xmlns:a16="http://schemas.microsoft.com/office/drawing/2014/main" id="{FFA0046B-1267-4746-B51C-0C85096F22B1}"/>
              </a:ext>
            </a:extLst>
          </p:cNvPr>
          <p:cNvSpPr>
            <a:spLocks noGrp="1"/>
          </p:cNvSpPr>
          <p:nvPr>
            <p:ph type="sldNum" sz="quarter" idx="12"/>
          </p:nvPr>
        </p:nvSpPr>
        <p:spPr/>
        <p:txBody>
          <a:bodyPr/>
          <a:lstStyle/>
          <a:p>
            <a:fld id="{D0DED96A-F066-47E4-9553-675BF6234992}" type="slidenum">
              <a:rPr kumimoji="1" lang="ja-JP" altLang="en-US" smtClean="0"/>
              <a:t>3</a:t>
            </a:fld>
            <a:endParaRPr kumimoji="1" lang="ja-JP" altLang="en-US"/>
          </a:p>
        </p:txBody>
      </p:sp>
      <p:grpSp>
        <p:nvGrpSpPr>
          <p:cNvPr id="2" name="グループ化 1">
            <a:extLst>
              <a:ext uri="{FF2B5EF4-FFF2-40B4-BE49-F238E27FC236}">
                <a16:creationId xmlns:a16="http://schemas.microsoft.com/office/drawing/2014/main" id="{D3879524-E116-A152-CC32-51DB9867E96F}"/>
              </a:ext>
            </a:extLst>
          </p:cNvPr>
          <p:cNvGrpSpPr/>
          <p:nvPr/>
        </p:nvGrpSpPr>
        <p:grpSpPr>
          <a:xfrm>
            <a:off x="2557424" y="156404"/>
            <a:ext cx="6014224" cy="714762"/>
            <a:chOff x="1066244" y="30777"/>
            <a:chExt cx="6014224" cy="714762"/>
          </a:xfrm>
        </p:grpSpPr>
        <p:sp>
          <p:nvSpPr>
            <p:cNvPr id="4" name="テキスト ボックス 3">
              <a:extLst>
                <a:ext uri="{FF2B5EF4-FFF2-40B4-BE49-F238E27FC236}">
                  <a16:creationId xmlns:a16="http://schemas.microsoft.com/office/drawing/2014/main" id="{085266BE-A8E5-73CE-D194-0C05523C5BF5}"/>
                </a:ext>
              </a:extLst>
            </p:cNvPr>
            <p:cNvSpPr txBox="1"/>
            <p:nvPr/>
          </p:nvSpPr>
          <p:spPr>
            <a:xfrm>
              <a:off x="1066244" y="30777"/>
              <a:ext cx="6014224" cy="400110"/>
            </a:xfrm>
            <a:prstGeom prst="rect">
              <a:avLst/>
            </a:prstGeom>
            <a:solidFill>
              <a:schemeClr val="accent4">
                <a:lumMod val="20000"/>
                <a:lumOff val="80000"/>
              </a:schemeClr>
            </a:solidFill>
          </p:spPr>
          <p:txBody>
            <a:bodyPr wrap="square" rtlCol="0">
              <a:spAutoFit/>
            </a:bodyPr>
            <a:lstStyle>
              <a:defPPr>
                <a:defRPr lang="ja-JP"/>
              </a:defPPr>
              <a:lvl1pPr indent="0">
                <a:buNone/>
                <a:defRPr b="1"/>
              </a:lvl1pPr>
            </a:lstStyle>
            <a:p>
              <a:r>
                <a:rPr lang="ja-JP" altLang="en-US" dirty="0"/>
                <a:t>患者の歯に</a:t>
              </a:r>
              <a:r>
                <a:rPr lang="ja-JP" altLang="en-US" sz="2000" dirty="0"/>
                <a:t>関する</a:t>
              </a:r>
              <a:r>
                <a:rPr lang="ja-JP" altLang="en-US" dirty="0"/>
                <a:t>病院のリアルワールドデータの説明</a:t>
              </a:r>
            </a:p>
          </p:txBody>
        </p:sp>
        <p:sp>
          <p:nvSpPr>
            <p:cNvPr id="5" name="テキスト ボックス 4">
              <a:extLst>
                <a:ext uri="{FF2B5EF4-FFF2-40B4-BE49-F238E27FC236}">
                  <a16:creationId xmlns:a16="http://schemas.microsoft.com/office/drawing/2014/main" id="{74FE8900-D72E-7969-D232-673F0AADE2E2}"/>
                </a:ext>
              </a:extLst>
            </p:cNvPr>
            <p:cNvSpPr txBox="1"/>
            <p:nvPr/>
          </p:nvSpPr>
          <p:spPr>
            <a:xfrm>
              <a:off x="4150941" y="345429"/>
              <a:ext cx="1468243" cy="400110"/>
            </a:xfrm>
            <a:prstGeom prst="rect">
              <a:avLst/>
            </a:prstGeom>
            <a:solidFill>
              <a:schemeClr val="accent4">
                <a:lumMod val="20000"/>
                <a:lumOff val="80000"/>
              </a:schemeClr>
            </a:solidFill>
            <a:ln>
              <a:solidFill>
                <a:schemeClr val="accent1"/>
              </a:solidFill>
            </a:ln>
          </p:spPr>
          <p:txBody>
            <a:bodyPr wrap="square" rtlCol="0">
              <a:spAutoFit/>
            </a:bodyPr>
            <a:lstStyle>
              <a:defPPr>
                <a:defRPr lang="ja-JP"/>
              </a:defPPr>
              <a:lvl1pPr indent="0">
                <a:buNone/>
                <a:defRPr b="1"/>
              </a:lvl1pPr>
            </a:lstStyle>
            <a:p>
              <a:pPr algn="ctr"/>
              <a:r>
                <a:rPr lang="ja-JP" altLang="en-US" sz="2000" dirty="0">
                  <a:solidFill>
                    <a:srgbClr val="C00000"/>
                  </a:solidFill>
                </a:rPr>
                <a:t>架空データ</a:t>
              </a:r>
            </a:p>
          </p:txBody>
        </p:sp>
        <p:cxnSp>
          <p:nvCxnSpPr>
            <p:cNvPr id="3" name="直線コネクタ 2">
              <a:extLst>
                <a:ext uri="{FF2B5EF4-FFF2-40B4-BE49-F238E27FC236}">
                  <a16:creationId xmlns:a16="http://schemas.microsoft.com/office/drawing/2014/main" id="{00BC6D55-64C2-867E-2CC3-CFB73C592764}"/>
                </a:ext>
              </a:extLst>
            </p:cNvPr>
            <p:cNvCxnSpPr/>
            <p:nvPr/>
          </p:nvCxnSpPr>
          <p:spPr>
            <a:xfrm>
              <a:off x="3726469" y="202788"/>
              <a:ext cx="2148469"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44E67944-31D2-EED2-FFF0-AB10F6432213}"/>
                </a:ext>
              </a:extLst>
            </p:cNvPr>
            <p:cNvCxnSpPr/>
            <p:nvPr/>
          </p:nvCxnSpPr>
          <p:spPr>
            <a:xfrm>
              <a:off x="3756102" y="251471"/>
              <a:ext cx="2148469"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1" name="テキスト ボックス 10">
            <a:extLst>
              <a:ext uri="{FF2B5EF4-FFF2-40B4-BE49-F238E27FC236}">
                <a16:creationId xmlns:a16="http://schemas.microsoft.com/office/drawing/2014/main" id="{99F1AC9E-8848-C7E2-455C-2CA112AF7C3A}"/>
              </a:ext>
            </a:extLst>
          </p:cNvPr>
          <p:cNvSpPr txBox="1"/>
          <p:nvPr/>
        </p:nvSpPr>
        <p:spPr>
          <a:xfrm>
            <a:off x="505242" y="2833362"/>
            <a:ext cx="1767523" cy="369332"/>
          </a:xfrm>
          <a:prstGeom prst="rect">
            <a:avLst/>
          </a:prstGeom>
          <a:noFill/>
        </p:spPr>
        <p:txBody>
          <a:bodyPr wrap="square">
            <a:spAutoFit/>
          </a:bodyPr>
          <a:lstStyle/>
          <a:p>
            <a:r>
              <a:rPr lang="ja-JP" altLang="en-US" u="sng" dirty="0">
                <a:latin typeface="ＭＳ ゴシック" panose="020B0609070205080204" pitchFamily="49" charset="-128"/>
                <a:ea typeface="ＭＳ ゴシック" panose="020B0609070205080204" pitchFamily="49" charset="-128"/>
              </a:rPr>
              <a:t>抽出した内容</a:t>
            </a:r>
            <a:r>
              <a:rPr lang="zh-TW" altLang="en-US" dirty="0">
                <a:latin typeface="ＭＳ ゴシック" panose="020B0609070205080204" pitchFamily="49" charset="-128"/>
                <a:ea typeface="ＭＳ ゴシック" panose="020B0609070205080204" pitchFamily="49" charset="-128"/>
              </a:rPr>
              <a:t>：</a:t>
            </a:r>
            <a:endParaRPr lang="ja-JP" altLang="en-US" dirty="0"/>
          </a:p>
        </p:txBody>
      </p:sp>
      <p:sp>
        <p:nvSpPr>
          <p:cNvPr id="13" name="テキスト ボックス 12">
            <a:extLst>
              <a:ext uri="{FF2B5EF4-FFF2-40B4-BE49-F238E27FC236}">
                <a16:creationId xmlns:a16="http://schemas.microsoft.com/office/drawing/2014/main" id="{C3FF301C-71E2-E52B-F04E-5EF8A915F9A4}"/>
              </a:ext>
            </a:extLst>
          </p:cNvPr>
          <p:cNvSpPr txBox="1"/>
          <p:nvPr/>
        </p:nvSpPr>
        <p:spPr>
          <a:xfrm>
            <a:off x="505242" y="1478729"/>
            <a:ext cx="1469607" cy="369332"/>
          </a:xfrm>
          <a:prstGeom prst="rect">
            <a:avLst/>
          </a:prstGeom>
          <a:noFill/>
        </p:spPr>
        <p:txBody>
          <a:bodyPr wrap="square">
            <a:spAutoFit/>
          </a:bodyPr>
          <a:lstStyle/>
          <a:p>
            <a:r>
              <a:rPr lang="zh-TW" altLang="en-US" u="sng" dirty="0">
                <a:latin typeface="ＭＳ ゴシック" panose="020B0609070205080204" pitchFamily="49" charset="-128"/>
                <a:ea typeface="ＭＳ ゴシック" panose="020B0609070205080204" pitchFamily="49" charset="-128"/>
              </a:rPr>
              <a:t>絞込条件</a:t>
            </a:r>
            <a:r>
              <a:rPr lang="zh-TW" altLang="en-US" dirty="0">
                <a:latin typeface="ＭＳ ゴシック" panose="020B0609070205080204" pitchFamily="49" charset="-128"/>
                <a:ea typeface="ＭＳ ゴシック" panose="020B0609070205080204" pitchFamily="49" charset="-128"/>
              </a:rPr>
              <a:t>：</a:t>
            </a:r>
            <a:endParaRPr lang="ja-JP" altLang="en-US" dirty="0"/>
          </a:p>
        </p:txBody>
      </p:sp>
    </p:spTree>
    <p:extLst>
      <p:ext uri="{BB962C8B-B14F-4D97-AF65-F5344CB8AC3E}">
        <p14:creationId xmlns:p14="http://schemas.microsoft.com/office/powerpoint/2010/main" val="325194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475B6020-AE9A-5943-C7CC-D4CF7D9367C3}"/>
              </a:ext>
            </a:extLst>
          </p:cNvPr>
          <p:cNvSpPr txBox="1"/>
          <p:nvPr/>
        </p:nvSpPr>
        <p:spPr>
          <a:xfrm>
            <a:off x="0" y="394348"/>
            <a:ext cx="7766050" cy="400110"/>
          </a:xfrm>
          <a:prstGeom prst="rect">
            <a:avLst/>
          </a:prstGeom>
          <a:noFill/>
          <a:ln>
            <a:solidFill>
              <a:schemeClr val="tx1"/>
            </a:solidFill>
          </a:ln>
        </p:spPr>
        <p:txBody>
          <a:bodyPr wrap="square">
            <a:spAutoFit/>
          </a:bodyPr>
          <a:lstStyle/>
          <a:p>
            <a:r>
              <a:rPr lang="ja-JP" altLang="en-US" sz="2000" b="0">
                <a:effectLst/>
                <a:latin typeface="Courier New" panose="02070309020205020404" pitchFamily="49" charset="0"/>
              </a:rPr>
              <a:t>手順：</a:t>
            </a:r>
            <a:r>
              <a:rPr lang="en-US" altLang="ja-JP" sz="2000" b="0">
                <a:effectLst/>
                <a:latin typeface="Courier New" panose="02070309020205020404" pitchFamily="49" charset="0"/>
              </a:rPr>
              <a:t>Google </a:t>
            </a:r>
            <a:r>
              <a:rPr lang="en-US" altLang="ja-JP" sz="2000" b="0" err="1">
                <a:effectLst/>
                <a:latin typeface="Courier New" panose="02070309020205020404" pitchFamily="49" charset="0"/>
              </a:rPr>
              <a:t>Colaboratory</a:t>
            </a:r>
            <a:r>
              <a:rPr lang="ja-JP" altLang="en-US" sz="2000" b="0">
                <a:effectLst/>
                <a:latin typeface="Courier New" panose="02070309020205020404" pitchFamily="49" charset="0"/>
              </a:rPr>
              <a:t>で</a:t>
            </a:r>
            <a:r>
              <a:rPr lang="en-US" altLang="ja-JP" sz="2000" b="0">
                <a:effectLst/>
                <a:latin typeface="Courier New" panose="02070309020205020404" pitchFamily="49" charset="0"/>
              </a:rPr>
              <a:t>csv</a:t>
            </a:r>
            <a:r>
              <a:rPr lang="ja-JP" altLang="en-US" sz="2000" b="0">
                <a:effectLst/>
                <a:latin typeface="Courier New" panose="02070309020205020404" pitchFamily="49" charset="0"/>
              </a:rPr>
              <a:t>ファイルを読み込みます</a:t>
            </a:r>
            <a:endParaRPr lang="en-US" altLang="ja-JP" sz="2000" b="0">
              <a:effectLst/>
              <a:latin typeface="Courier New" panose="02070309020205020404" pitchFamily="49" charset="0"/>
            </a:endParaRPr>
          </a:p>
        </p:txBody>
      </p:sp>
      <p:sp>
        <p:nvSpPr>
          <p:cNvPr id="5" name="テキスト ボックス 4">
            <a:extLst>
              <a:ext uri="{FF2B5EF4-FFF2-40B4-BE49-F238E27FC236}">
                <a16:creationId xmlns:a16="http://schemas.microsoft.com/office/drawing/2014/main" id="{15E8724A-AFA4-BC48-00A9-CB977B5EE0AA}"/>
              </a:ext>
            </a:extLst>
          </p:cNvPr>
          <p:cNvSpPr txBox="1"/>
          <p:nvPr/>
        </p:nvSpPr>
        <p:spPr>
          <a:xfrm>
            <a:off x="0" y="0"/>
            <a:ext cx="2853664" cy="369332"/>
          </a:xfrm>
          <a:prstGeom prst="rect">
            <a:avLst/>
          </a:prstGeom>
          <a:solidFill>
            <a:schemeClr val="bg1"/>
          </a:solidFill>
          <a:ln w="28575">
            <a:solidFill>
              <a:schemeClr val="tx1"/>
            </a:solidFill>
          </a:ln>
        </p:spPr>
        <p:txBody>
          <a:bodyPr wrap="square">
            <a:spAutoFit/>
          </a:bodyPr>
          <a:lstStyle>
            <a:defPPr>
              <a:defRPr lang="ja-JP"/>
            </a:defPPr>
          </a:lstStyle>
          <a:p>
            <a:r>
              <a:rPr lang="ja-JP" altLang="en-US" dirty="0">
                <a:solidFill>
                  <a:srgbClr val="FF0000"/>
                </a:solidFill>
                <a:latin typeface="ＭＳ ゴシック" panose="020B0609070205080204" pitchFamily="49" charset="-128"/>
                <a:ea typeface="ＭＳ ゴシック" panose="020B0609070205080204" pitchFamily="49" charset="-128"/>
              </a:rPr>
              <a:t>データフレーム読み込み</a:t>
            </a:r>
            <a:endParaRPr lang="en-US" altLang="ja-JP" dirty="0">
              <a:solidFill>
                <a:srgbClr val="FF0000"/>
              </a:solidFill>
              <a:latin typeface="ＭＳ ゴシック" panose="020B0609070205080204" pitchFamily="49" charset="-128"/>
              <a:ea typeface="ＭＳ ゴシック" panose="020B0609070205080204" pitchFamily="49" charset="-128"/>
            </a:endParaRPr>
          </a:p>
        </p:txBody>
      </p:sp>
      <p:sp>
        <p:nvSpPr>
          <p:cNvPr id="7" name="テキスト ボックス 6">
            <a:extLst>
              <a:ext uri="{FF2B5EF4-FFF2-40B4-BE49-F238E27FC236}">
                <a16:creationId xmlns:a16="http://schemas.microsoft.com/office/drawing/2014/main" id="{402DF34A-670F-04D1-62D7-DF1BCED08D00}"/>
              </a:ext>
            </a:extLst>
          </p:cNvPr>
          <p:cNvSpPr txBox="1"/>
          <p:nvPr/>
        </p:nvSpPr>
        <p:spPr>
          <a:xfrm>
            <a:off x="-1" y="1143070"/>
            <a:ext cx="2386149" cy="400110"/>
          </a:xfrm>
          <a:prstGeom prst="rect">
            <a:avLst/>
          </a:prstGeom>
          <a:noFill/>
        </p:spPr>
        <p:txBody>
          <a:bodyPr wrap="square">
            <a:spAutoFit/>
          </a:bodyPr>
          <a:lstStyle>
            <a:defPPr>
              <a:defRPr lang="ja-JP"/>
            </a:defPPr>
            <a:lvl1pPr algn="just">
              <a:defRPr sz="2000" b="0">
                <a:solidFill>
                  <a:srgbClr val="000000"/>
                </a:solidFill>
                <a:effectLst/>
                <a:latin typeface="Courier New" panose="02070309020205020404" pitchFamily="49" charset="0"/>
              </a:defRPr>
            </a:lvl1pPr>
          </a:lstStyle>
          <a:p>
            <a:r>
              <a:rPr lang="en-US" altLang="ja-JP" dirty="0">
                <a:solidFill>
                  <a:schemeClr val="tx1"/>
                </a:solidFill>
              </a:rPr>
              <a:t>print(</a:t>
            </a:r>
            <a:r>
              <a:rPr lang="en-US" altLang="ja-JP" dirty="0" err="1">
                <a:solidFill>
                  <a:schemeClr val="tx1"/>
                </a:solidFill>
              </a:rPr>
              <a:t>klist</a:t>
            </a:r>
            <a:r>
              <a:rPr lang="en-US" altLang="ja-JP" dirty="0">
                <a:solidFill>
                  <a:schemeClr val="tx1"/>
                </a:solidFill>
              </a:rPr>
              <a:t>)</a:t>
            </a:r>
          </a:p>
        </p:txBody>
      </p:sp>
      <p:sp>
        <p:nvSpPr>
          <p:cNvPr id="2" name="スライド番号プレースホルダー 1">
            <a:extLst>
              <a:ext uri="{FF2B5EF4-FFF2-40B4-BE49-F238E27FC236}">
                <a16:creationId xmlns:a16="http://schemas.microsoft.com/office/drawing/2014/main" id="{4552BB30-F8A0-376E-0FBA-7084D560BC6E}"/>
              </a:ext>
            </a:extLst>
          </p:cNvPr>
          <p:cNvSpPr>
            <a:spLocks noGrp="1"/>
          </p:cNvSpPr>
          <p:nvPr>
            <p:ph type="sldNum" sz="quarter" idx="12"/>
          </p:nvPr>
        </p:nvSpPr>
        <p:spPr/>
        <p:txBody>
          <a:bodyPr/>
          <a:lstStyle/>
          <a:p>
            <a:fld id="{D0DED96A-F066-47E4-9553-675BF6234992}" type="slidenum">
              <a:rPr kumimoji="1" lang="ja-JP" altLang="en-US" smtClean="0"/>
              <a:t>30</a:t>
            </a:fld>
            <a:endParaRPr kumimoji="1" lang="ja-JP" altLang="en-US"/>
          </a:p>
        </p:txBody>
      </p:sp>
      <p:sp>
        <p:nvSpPr>
          <p:cNvPr id="9" name="矢印: 右 8">
            <a:extLst>
              <a:ext uri="{FF2B5EF4-FFF2-40B4-BE49-F238E27FC236}">
                <a16:creationId xmlns:a16="http://schemas.microsoft.com/office/drawing/2014/main" id="{565B40DD-E230-3A4B-0A03-24C33E9464EB}"/>
              </a:ext>
            </a:extLst>
          </p:cNvPr>
          <p:cNvSpPr/>
          <p:nvPr/>
        </p:nvSpPr>
        <p:spPr>
          <a:xfrm>
            <a:off x="9739816" y="5779442"/>
            <a:ext cx="1102360" cy="973783"/>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solidFill>
                  <a:schemeClr val="tx1"/>
                </a:solidFill>
              </a:rPr>
              <a:t>Colab</a:t>
            </a:r>
            <a:endParaRPr kumimoji="1" lang="ja-JP" altLang="en-US" b="1" dirty="0">
              <a:solidFill>
                <a:schemeClr val="tx1"/>
              </a:solidFill>
            </a:endParaRPr>
          </a:p>
        </p:txBody>
      </p:sp>
      <p:sp>
        <p:nvSpPr>
          <p:cNvPr id="3" name="テキスト ボックス 2">
            <a:extLst>
              <a:ext uri="{FF2B5EF4-FFF2-40B4-BE49-F238E27FC236}">
                <a16:creationId xmlns:a16="http://schemas.microsoft.com/office/drawing/2014/main" id="{7466197F-9E09-9B9A-EF33-277823FC0084}"/>
              </a:ext>
            </a:extLst>
          </p:cNvPr>
          <p:cNvSpPr txBox="1"/>
          <p:nvPr/>
        </p:nvSpPr>
        <p:spPr>
          <a:xfrm>
            <a:off x="0" y="846914"/>
            <a:ext cx="12014200" cy="369332"/>
          </a:xfrm>
          <a:prstGeom prst="rect">
            <a:avLst/>
          </a:prstGeom>
          <a:noFill/>
        </p:spPr>
        <p:txBody>
          <a:bodyPr wrap="square">
            <a:spAutoFit/>
          </a:bodyPr>
          <a:lstStyle/>
          <a:p>
            <a:pPr algn="just"/>
            <a:r>
              <a:rPr lang="en-US" altLang="ja-JP" dirty="0" err="1">
                <a:latin typeface="Courier New" panose="02070309020205020404" pitchFamily="49" charset="0"/>
              </a:rPr>
              <a:t>k</a:t>
            </a:r>
            <a:r>
              <a:rPr lang="en-US" altLang="ja-JP" b="0" dirty="0" err="1">
                <a:effectLst/>
                <a:latin typeface="Courier New" panose="02070309020205020404" pitchFamily="49" charset="0"/>
              </a:rPr>
              <a:t>list</a:t>
            </a:r>
            <a:r>
              <a:rPr lang="en-US" altLang="ja-JP" b="0" dirty="0">
                <a:effectLst/>
                <a:latin typeface="Courier New" panose="02070309020205020404" pitchFamily="49" charset="0"/>
              </a:rPr>
              <a:t> = </a:t>
            </a:r>
            <a:r>
              <a:rPr lang="en-US" altLang="ja-JP" b="0" dirty="0" err="1">
                <a:effectLst/>
                <a:latin typeface="Courier New" panose="02070309020205020404" pitchFamily="49" charset="0"/>
              </a:rPr>
              <a:t>pd.read_csv</a:t>
            </a:r>
            <a:r>
              <a:rPr lang="en-US" altLang="ja-JP" b="0" dirty="0">
                <a:effectLst/>
                <a:latin typeface="Courier New" panose="02070309020205020404" pitchFamily="49" charset="0"/>
              </a:rPr>
              <a:t>('/content/drive/My Drive/dwhdata20240222.csv', encoding = 'utf-8')</a:t>
            </a:r>
          </a:p>
        </p:txBody>
      </p:sp>
      <p:pic>
        <p:nvPicPr>
          <p:cNvPr id="11" name="図 10">
            <a:extLst>
              <a:ext uri="{FF2B5EF4-FFF2-40B4-BE49-F238E27FC236}">
                <a16:creationId xmlns:a16="http://schemas.microsoft.com/office/drawing/2014/main" id="{B7312BC1-BAE0-6D55-D63B-836284A54453}"/>
              </a:ext>
            </a:extLst>
          </p:cNvPr>
          <p:cNvPicPr>
            <a:picLocks noChangeAspect="1"/>
          </p:cNvPicPr>
          <p:nvPr/>
        </p:nvPicPr>
        <p:blipFill>
          <a:blip r:embed="rId3"/>
          <a:stretch>
            <a:fillRect/>
          </a:stretch>
        </p:blipFill>
        <p:spPr>
          <a:xfrm>
            <a:off x="400947" y="1512402"/>
            <a:ext cx="8248028" cy="4843948"/>
          </a:xfrm>
          <a:prstGeom prst="rect">
            <a:avLst/>
          </a:prstGeom>
        </p:spPr>
      </p:pic>
    </p:spTree>
    <p:extLst>
      <p:ext uri="{BB962C8B-B14F-4D97-AF65-F5344CB8AC3E}">
        <p14:creationId xmlns:p14="http://schemas.microsoft.com/office/powerpoint/2010/main" val="2436531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88753-93BB-D35A-3515-B683448F26B5}"/>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34BDD09-4A73-CEAD-DA28-8E40E03B9D02}"/>
              </a:ext>
            </a:extLst>
          </p:cNvPr>
          <p:cNvSpPr txBox="1"/>
          <p:nvPr/>
        </p:nvSpPr>
        <p:spPr>
          <a:xfrm>
            <a:off x="3073" y="10929"/>
            <a:ext cx="8464756" cy="523220"/>
          </a:xfrm>
          <a:prstGeom prst="rect">
            <a:avLst/>
          </a:prstGeom>
          <a:solidFill>
            <a:schemeClr val="bg1"/>
          </a:solidFill>
          <a:ln w="6350">
            <a:solidFill>
              <a:schemeClr val="tx1"/>
            </a:solidFill>
          </a:ln>
        </p:spPr>
        <p:txBody>
          <a:bodyPr wrap="square">
            <a:spAutoFit/>
          </a:bodyPr>
          <a:lstStyle>
            <a:defPPr>
              <a:defRPr lang="ja-JP"/>
            </a:defPPr>
          </a:lstStyle>
          <a:p>
            <a:pPr algn="just"/>
            <a:r>
              <a:rPr lang="en-US" altLang="ja-JP" sz="2800" dirty="0">
                <a:latin typeface="ＭＳ ゴシック" panose="020B0609070205080204" pitchFamily="49" charset="-128"/>
                <a:ea typeface="ＭＳ ゴシック" panose="020B0609070205080204" pitchFamily="49" charset="-128"/>
              </a:rPr>
              <a:t>Python</a:t>
            </a:r>
            <a:r>
              <a:rPr lang="ja-JP" altLang="en-US" sz="2800">
                <a:latin typeface="ＭＳ ゴシック" panose="020B0609070205080204" pitchFamily="49" charset="-128"/>
                <a:ea typeface="ＭＳ ゴシック" panose="020B0609070205080204" pitchFamily="49" charset="-128"/>
              </a:rPr>
              <a:t>を使用してデータクレンジングを行う</a:t>
            </a:r>
            <a:r>
              <a:rPr lang="en-US" altLang="ja-JP" sz="2800" dirty="0">
                <a:latin typeface="ＭＳ ゴシック" panose="020B0609070205080204" pitchFamily="49" charset="-128"/>
                <a:ea typeface="ＭＳ ゴシック" panose="020B0609070205080204" pitchFamily="49" charset="-128"/>
              </a:rPr>
              <a:t>STEP</a:t>
            </a:r>
          </a:p>
        </p:txBody>
      </p:sp>
      <p:sp>
        <p:nvSpPr>
          <p:cNvPr id="3" name="スライド番号プレースホルダー 2">
            <a:extLst>
              <a:ext uri="{FF2B5EF4-FFF2-40B4-BE49-F238E27FC236}">
                <a16:creationId xmlns:a16="http://schemas.microsoft.com/office/drawing/2014/main" id="{A639B08E-5A4A-517C-7A90-76442FB67F6A}"/>
              </a:ext>
            </a:extLst>
          </p:cNvPr>
          <p:cNvSpPr>
            <a:spLocks noGrp="1"/>
          </p:cNvSpPr>
          <p:nvPr>
            <p:ph type="sldNum" sz="quarter" idx="12"/>
          </p:nvPr>
        </p:nvSpPr>
        <p:spPr/>
        <p:txBody>
          <a:bodyPr/>
          <a:lstStyle/>
          <a:p>
            <a:fld id="{D0DED96A-F066-47E4-9553-675BF6234992}" type="slidenum">
              <a:rPr kumimoji="1" lang="ja-JP" altLang="en-US" smtClean="0"/>
              <a:t>31</a:t>
            </a:fld>
            <a:endParaRPr kumimoji="1" lang="ja-JP" altLang="en-US" dirty="0"/>
          </a:p>
        </p:txBody>
      </p:sp>
      <p:sp>
        <p:nvSpPr>
          <p:cNvPr id="5" name="対角する 2 つの角を切り取った四角形 4">
            <a:extLst>
              <a:ext uri="{FF2B5EF4-FFF2-40B4-BE49-F238E27FC236}">
                <a16:creationId xmlns:a16="http://schemas.microsoft.com/office/drawing/2014/main" id="{A1D2AE6E-2DBA-F50C-95F6-5C504EBCC353}"/>
              </a:ext>
            </a:extLst>
          </p:cNvPr>
          <p:cNvSpPr/>
          <p:nvPr/>
        </p:nvSpPr>
        <p:spPr>
          <a:xfrm>
            <a:off x="545438" y="3562778"/>
            <a:ext cx="2443947" cy="2340720"/>
          </a:xfrm>
          <a:prstGeom prst="snip2Diag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2400" dirty="0">
                <a:solidFill>
                  <a:schemeClr val="tx1"/>
                </a:solidFill>
              </a:rPr>
              <a:t>STEP1</a:t>
            </a:r>
          </a:p>
          <a:p>
            <a:pPr algn="ctr"/>
            <a:endParaRPr kumimoji="1" lang="en" altLang="ja-JP" sz="2400" dirty="0">
              <a:solidFill>
                <a:schemeClr val="tx1"/>
              </a:solidFill>
            </a:endParaRPr>
          </a:p>
          <a:p>
            <a:pPr algn="ctr"/>
            <a:r>
              <a:rPr kumimoji="1" lang="en" altLang="ja-JP" sz="2400" dirty="0">
                <a:solidFill>
                  <a:schemeClr val="tx1"/>
                </a:solidFill>
              </a:rPr>
              <a:t>Pandas</a:t>
            </a:r>
          </a:p>
          <a:p>
            <a:pPr algn="ctr"/>
            <a:r>
              <a:rPr kumimoji="1" lang="ja-JP" altLang="en-US" sz="2400">
                <a:solidFill>
                  <a:schemeClr val="tx1"/>
                </a:solidFill>
              </a:rPr>
              <a:t>ライブラリ</a:t>
            </a:r>
            <a:endParaRPr kumimoji="1" lang="en-US" altLang="ja-JP" sz="2400" dirty="0">
              <a:solidFill>
                <a:schemeClr val="tx1"/>
              </a:solidFill>
            </a:endParaRPr>
          </a:p>
          <a:p>
            <a:pPr algn="ctr"/>
            <a:r>
              <a:rPr kumimoji="1" lang="ja-JP" altLang="en-US" sz="2400">
                <a:solidFill>
                  <a:schemeClr val="tx1"/>
                </a:solidFill>
              </a:rPr>
              <a:t>インポート</a:t>
            </a:r>
          </a:p>
        </p:txBody>
      </p:sp>
      <p:sp>
        <p:nvSpPr>
          <p:cNvPr id="6" name="対角する 2 つの角を切り取った四角形 5">
            <a:extLst>
              <a:ext uri="{FF2B5EF4-FFF2-40B4-BE49-F238E27FC236}">
                <a16:creationId xmlns:a16="http://schemas.microsoft.com/office/drawing/2014/main" id="{A32BB024-2F69-5687-6611-6DBC2FC546C1}"/>
              </a:ext>
            </a:extLst>
          </p:cNvPr>
          <p:cNvSpPr/>
          <p:nvPr/>
        </p:nvSpPr>
        <p:spPr>
          <a:xfrm>
            <a:off x="3776812" y="3562778"/>
            <a:ext cx="1803416" cy="2340720"/>
          </a:xfrm>
          <a:prstGeom prst="snip2Diag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ltLang="ja-JP" sz="2400" dirty="0">
                <a:solidFill>
                  <a:schemeClr val="tx1"/>
                </a:solidFill>
              </a:rPr>
              <a:t>STEP2</a:t>
            </a:r>
          </a:p>
          <a:p>
            <a:pPr algn="ctr"/>
            <a:endParaRPr lang="en-US" altLang="ja-JP" sz="2400" dirty="0">
              <a:solidFill>
                <a:schemeClr val="tx1"/>
              </a:solidFill>
            </a:endParaRPr>
          </a:p>
          <a:p>
            <a:pPr algn="ctr"/>
            <a:r>
              <a:rPr lang="ja-JP" altLang="en-US" sz="2400">
                <a:solidFill>
                  <a:schemeClr val="tx1"/>
                </a:solidFill>
              </a:rPr>
              <a:t>データ</a:t>
            </a:r>
            <a:endParaRPr lang="en-US" altLang="ja-JP" sz="2400" dirty="0">
              <a:solidFill>
                <a:schemeClr val="tx1"/>
              </a:solidFill>
            </a:endParaRPr>
          </a:p>
          <a:p>
            <a:pPr algn="ctr"/>
            <a:r>
              <a:rPr lang="ja-JP" altLang="en-US" sz="2400">
                <a:solidFill>
                  <a:schemeClr val="tx1"/>
                </a:solidFill>
              </a:rPr>
              <a:t>読み込み</a:t>
            </a:r>
          </a:p>
          <a:p>
            <a:pPr algn="ctr"/>
            <a:endParaRPr lang="ja-JP" altLang="en-US" sz="2400">
              <a:solidFill>
                <a:schemeClr val="tx1"/>
              </a:solidFill>
            </a:endParaRPr>
          </a:p>
        </p:txBody>
      </p:sp>
      <p:sp>
        <p:nvSpPr>
          <p:cNvPr id="7" name="対角する 2 つの角を切り取った四角形 6">
            <a:extLst>
              <a:ext uri="{FF2B5EF4-FFF2-40B4-BE49-F238E27FC236}">
                <a16:creationId xmlns:a16="http://schemas.microsoft.com/office/drawing/2014/main" id="{F4C62EFD-6C1D-6F38-E9D3-667B90809372}"/>
              </a:ext>
            </a:extLst>
          </p:cNvPr>
          <p:cNvSpPr/>
          <p:nvPr/>
        </p:nvSpPr>
        <p:spPr>
          <a:xfrm>
            <a:off x="6367655" y="3562778"/>
            <a:ext cx="2160494" cy="2340720"/>
          </a:xfrm>
          <a:prstGeom prst="snip2DiagRect">
            <a:avLst/>
          </a:prstGeom>
          <a:solidFill>
            <a:schemeClr val="bg1"/>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2400" dirty="0">
                <a:solidFill>
                  <a:schemeClr val="tx1"/>
                </a:solidFill>
              </a:rPr>
              <a:t>STEP3</a:t>
            </a:r>
          </a:p>
          <a:p>
            <a:pPr algn="ctr"/>
            <a:endParaRPr lang="en-US" altLang="ja-JP" sz="2400" dirty="0">
              <a:solidFill>
                <a:schemeClr val="tx1"/>
              </a:solidFill>
            </a:endParaRPr>
          </a:p>
          <a:p>
            <a:pPr algn="ctr"/>
            <a:r>
              <a:rPr kumimoji="1" lang="ja-JP" altLang="en-US" dirty="0">
                <a:solidFill>
                  <a:schemeClr val="tx1"/>
                </a:solidFill>
              </a:rPr>
              <a:t>データフレーム</a:t>
            </a:r>
            <a:r>
              <a:rPr kumimoji="1" lang="ja-JP" altLang="en-US" sz="2400" dirty="0">
                <a:solidFill>
                  <a:schemeClr val="tx1"/>
                </a:solidFill>
              </a:rPr>
              <a:t>基本情報</a:t>
            </a:r>
            <a:endParaRPr kumimoji="1" lang="en-US" altLang="ja-JP" sz="2400" dirty="0">
              <a:solidFill>
                <a:schemeClr val="tx1"/>
              </a:solidFill>
            </a:endParaRPr>
          </a:p>
          <a:p>
            <a:pPr algn="ctr"/>
            <a:r>
              <a:rPr lang="ja-JP" altLang="en-US" sz="2400" dirty="0">
                <a:solidFill>
                  <a:schemeClr val="tx1"/>
                </a:solidFill>
              </a:rPr>
              <a:t>確認</a:t>
            </a:r>
            <a:endParaRPr kumimoji="1" lang="ja-JP" altLang="en-US" sz="2400" dirty="0">
              <a:solidFill>
                <a:schemeClr val="tx1"/>
              </a:solidFill>
            </a:endParaRPr>
          </a:p>
          <a:p>
            <a:pPr algn="ctr"/>
            <a:endParaRPr kumimoji="1" lang="ja-JP" altLang="en-US" sz="2400" dirty="0">
              <a:solidFill>
                <a:schemeClr val="tx1"/>
              </a:solidFill>
            </a:endParaRPr>
          </a:p>
        </p:txBody>
      </p:sp>
      <p:sp>
        <p:nvSpPr>
          <p:cNvPr id="8" name="対角する 2 つの角を切り取った四角形 7">
            <a:extLst>
              <a:ext uri="{FF2B5EF4-FFF2-40B4-BE49-F238E27FC236}">
                <a16:creationId xmlns:a16="http://schemas.microsoft.com/office/drawing/2014/main" id="{CF59BA3E-AE1C-8A30-EF57-36E6C1A2D9A8}"/>
              </a:ext>
            </a:extLst>
          </p:cNvPr>
          <p:cNvSpPr/>
          <p:nvPr/>
        </p:nvSpPr>
        <p:spPr>
          <a:xfrm>
            <a:off x="9315576" y="3562778"/>
            <a:ext cx="2160494" cy="2340720"/>
          </a:xfrm>
          <a:prstGeom prst="snip2Diag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ltLang="ja-JP" sz="2400" dirty="0">
                <a:solidFill>
                  <a:schemeClr val="tx1"/>
                </a:solidFill>
              </a:rPr>
              <a:t>STEP4</a:t>
            </a:r>
          </a:p>
          <a:p>
            <a:pPr algn="ctr"/>
            <a:endParaRPr lang="en-US" altLang="ja-JP" sz="2400" dirty="0">
              <a:solidFill>
                <a:schemeClr val="tx1"/>
              </a:solidFill>
            </a:endParaRPr>
          </a:p>
          <a:p>
            <a:pPr algn="ctr"/>
            <a:r>
              <a:rPr lang="ja-JP" altLang="en-US" sz="2400">
                <a:solidFill>
                  <a:schemeClr val="tx1"/>
                </a:solidFill>
              </a:rPr>
              <a:t>データ</a:t>
            </a:r>
            <a:endParaRPr lang="en-US" altLang="ja-JP" sz="2400" dirty="0">
              <a:solidFill>
                <a:schemeClr val="tx1"/>
              </a:solidFill>
            </a:endParaRPr>
          </a:p>
          <a:p>
            <a:pPr algn="ctr"/>
            <a:r>
              <a:rPr lang="ja-JP" altLang="en-US" sz="2400">
                <a:solidFill>
                  <a:schemeClr val="tx1"/>
                </a:solidFill>
              </a:rPr>
              <a:t>集計と処理</a:t>
            </a:r>
          </a:p>
        </p:txBody>
      </p:sp>
      <p:sp>
        <p:nvSpPr>
          <p:cNvPr id="18" name="矢印: 下 26">
            <a:extLst>
              <a:ext uri="{FF2B5EF4-FFF2-40B4-BE49-F238E27FC236}">
                <a16:creationId xmlns:a16="http://schemas.microsoft.com/office/drawing/2014/main" id="{B3CFEC26-A8C1-F2DB-1229-0E74FE16C8B0}"/>
              </a:ext>
            </a:extLst>
          </p:cNvPr>
          <p:cNvSpPr/>
          <p:nvPr/>
        </p:nvSpPr>
        <p:spPr>
          <a:xfrm rot="16200000">
            <a:off x="8544222" y="4364630"/>
            <a:ext cx="755281" cy="737014"/>
          </a:xfrm>
          <a:prstGeom prst="down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矢印: 下 26">
            <a:extLst>
              <a:ext uri="{FF2B5EF4-FFF2-40B4-BE49-F238E27FC236}">
                <a16:creationId xmlns:a16="http://schemas.microsoft.com/office/drawing/2014/main" id="{FE9BA28A-EC6B-03C7-278C-E58EE670E987}"/>
              </a:ext>
            </a:extLst>
          </p:cNvPr>
          <p:cNvSpPr/>
          <p:nvPr/>
        </p:nvSpPr>
        <p:spPr>
          <a:xfrm rot="16200000">
            <a:off x="5593406" y="4364630"/>
            <a:ext cx="755281" cy="737014"/>
          </a:xfrm>
          <a:prstGeom prst="down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下 26">
            <a:extLst>
              <a:ext uri="{FF2B5EF4-FFF2-40B4-BE49-F238E27FC236}">
                <a16:creationId xmlns:a16="http://schemas.microsoft.com/office/drawing/2014/main" id="{D1957F61-EFA8-8798-F090-9B7F9B208CB6}"/>
              </a:ext>
            </a:extLst>
          </p:cNvPr>
          <p:cNvSpPr/>
          <p:nvPr/>
        </p:nvSpPr>
        <p:spPr>
          <a:xfrm rot="16200000">
            <a:off x="3005458" y="4365478"/>
            <a:ext cx="755281" cy="737014"/>
          </a:xfrm>
          <a:prstGeom prst="down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対角する 2 つの角を切り取った四角形 9">
            <a:extLst>
              <a:ext uri="{FF2B5EF4-FFF2-40B4-BE49-F238E27FC236}">
                <a16:creationId xmlns:a16="http://schemas.microsoft.com/office/drawing/2014/main" id="{CFF8ABAF-C57B-ECA1-865D-52C707ABA470}"/>
              </a:ext>
            </a:extLst>
          </p:cNvPr>
          <p:cNvSpPr/>
          <p:nvPr/>
        </p:nvSpPr>
        <p:spPr>
          <a:xfrm>
            <a:off x="421450" y="667545"/>
            <a:ext cx="2443947" cy="2340720"/>
          </a:xfrm>
          <a:prstGeom prst="snip2Diag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2400" b="1" dirty="0">
                <a:solidFill>
                  <a:schemeClr val="tx1"/>
                </a:solidFill>
              </a:rPr>
              <a:t>STEP0</a:t>
            </a:r>
            <a:endParaRPr kumimoji="1" lang="en" altLang="ja-JP" sz="2400" b="1" dirty="0">
              <a:solidFill>
                <a:schemeClr val="tx1"/>
              </a:solidFill>
            </a:endParaRPr>
          </a:p>
          <a:p>
            <a:pPr algn="just">
              <a:defRPr/>
            </a:pPr>
            <a:r>
              <a:rPr lang="en-US" altLang="ja-JP" sz="2400" u="none" dirty="0">
                <a:solidFill>
                  <a:schemeClr val="tx1"/>
                </a:solidFill>
              </a:rPr>
              <a:t>Python</a:t>
            </a:r>
            <a:r>
              <a:rPr lang="ja-JP" altLang="en-US" sz="2400" u="none">
                <a:solidFill>
                  <a:schemeClr val="tx1"/>
                </a:solidFill>
              </a:rPr>
              <a:t>基礎</a:t>
            </a:r>
            <a:endParaRPr lang="en-US" altLang="ja-JP" sz="2400" u="none" dirty="0">
              <a:solidFill>
                <a:schemeClr val="tx1"/>
              </a:solidFill>
            </a:endParaRPr>
          </a:p>
          <a:p>
            <a:pPr>
              <a:defRPr/>
            </a:pPr>
            <a:r>
              <a:rPr lang="ja-JP" altLang="en-US" sz="2400" u="sng">
                <a:solidFill>
                  <a:schemeClr val="tx1"/>
                </a:solidFill>
              </a:rPr>
              <a:t>変数、リスト</a:t>
            </a:r>
            <a:endParaRPr lang="en-US" altLang="ja-JP" sz="2400" u="sng" dirty="0">
              <a:solidFill>
                <a:schemeClr val="tx1"/>
              </a:solidFill>
            </a:endParaRPr>
          </a:p>
          <a:p>
            <a:pPr>
              <a:defRPr/>
            </a:pPr>
            <a:r>
              <a:rPr lang="ja-JP" altLang="en-US" sz="2400" u="sng">
                <a:solidFill>
                  <a:schemeClr val="tx1"/>
                </a:solidFill>
              </a:rPr>
              <a:t>データの型</a:t>
            </a:r>
            <a:endParaRPr lang="en-US" altLang="ja-JP" sz="2400" u="sng" dirty="0">
              <a:solidFill>
                <a:schemeClr val="tx1"/>
              </a:solidFill>
            </a:endParaRPr>
          </a:p>
          <a:p>
            <a:pPr>
              <a:defRPr/>
            </a:pPr>
            <a:r>
              <a:rPr lang="ja-JP" altLang="en-US" sz="2400" u="sng">
                <a:solidFill>
                  <a:schemeClr val="tx1"/>
                </a:solidFill>
              </a:rPr>
              <a:t>ライブラリ</a:t>
            </a:r>
          </a:p>
          <a:p>
            <a:pPr algn="ctr"/>
            <a:endParaRPr kumimoji="1" lang="ja-JP" altLang="en-US" sz="2400">
              <a:solidFill>
                <a:schemeClr val="tx1"/>
              </a:solidFill>
            </a:endParaRPr>
          </a:p>
        </p:txBody>
      </p:sp>
      <p:sp>
        <p:nvSpPr>
          <p:cNvPr id="11" name="矢印: 下 26">
            <a:extLst>
              <a:ext uri="{FF2B5EF4-FFF2-40B4-BE49-F238E27FC236}">
                <a16:creationId xmlns:a16="http://schemas.microsoft.com/office/drawing/2014/main" id="{F0AA92CB-91DA-63E3-49C5-E3B3A55546C2}"/>
              </a:ext>
            </a:extLst>
          </p:cNvPr>
          <p:cNvSpPr/>
          <p:nvPr/>
        </p:nvSpPr>
        <p:spPr>
          <a:xfrm>
            <a:off x="1265782" y="2926715"/>
            <a:ext cx="755281" cy="636063"/>
          </a:xfrm>
          <a:prstGeom prst="down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24740531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30D4D87A-A1C5-6864-C2DC-46113BDA63D1}"/>
              </a:ext>
            </a:extLst>
          </p:cNvPr>
          <p:cNvSpPr txBox="1"/>
          <p:nvPr/>
        </p:nvSpPr>
        <p:spPr>
          <a:xfrm>
            <a:off x="547396" y="2362386"/>
            <a:ext cx="6121216" cy="369332"/>
          </a:xfrm>
          <a:prstGeom prst="rect">
            <a:avLst/>
          </a:prstGeom>
          <a:noFill/>
        </p:spPr>
        <p:txBody>
          <a:bodyPr wrap="square">
            <a:spAutoFit/>
          </a:bodyPr>
          <a:lstStyle/>
          <a:p>
            <a:r>
              <a:rPr lang="en-US" altLang="ja-JP" b="0" dirty="0">
                <a:solidFill>
                  <a:srgbClr val="795E26"/>
                </a:solidFill>
                <a:effectLst/>
                <a:latin typeface="Courier New" panose="02070309020205020404" pitchFamily="49" charset="0"/>
              </a:rPr>
              <a:t>print</a:t>
            </a:r>
            <a:r>
              <a:rPr lang="en-US" altLang="ja-JP" b="0" dirty="0">
                <a:solidFill>
                  <a:srgbClr val="000000"/>
                </a:solidFill>
                <a:effectLst/>
                <a:latin typeface="Courier New" panose="02070309020205020404" pitchFamily="49" charset="0"/>
              </a:rPr>
              <a:t>(</a:t>
            </a:r>
            <a:r>
              <a:rPr lang="en-US" altLang="ja-JP" dirty="0" err="1">
                <a:solidFill>
                  <a:srgbClr val="000000"/>
                </a:solidFill>
                <a:latin typeface="Courier New" panose="02070309020205020404" pitchFamily="49" charset="0"/>
              </a:rPr>
              <a:t>k</a:t>
            </a:r>
            <a:r>
              <a:rPr lang="en-US" altLang="ja-JP" b="0" dirty="0" err="1">
                <a:solidFill>
                  <a:srgbClr val="000000"/>
                </a:solidFill>
                <a:effectLst/>
                <a:latin typeface="Courier New" panose="02070309020205020404" pitchFamily="49" charset="0"/>
              </a:rPr>
              <a:t>list.shape</a:t>
            </a:r>
            <a:r>
              <a:rPr lang="en-US" altLang="ja-JP" b="0" dirty="0">
                <a:solidFill>
                  <a:srgbClr val="000000"/>
                </a:solidFill>
                <a:effectLst/>
                <a:latin typeface="Courier New" panose="02070309020205020404" pitchFamily="49" charset="0"/>
              </a:rPr>
              <a:t>)</a:t>
            </a:r>
          </a:p>
        </p:txBody>
      </p:sp>
      <p:sp>
        <p:nvSpPr>
          <p:cNvPr id="6" name="Rectangle 1">
            <a:extLst>
              <a:ext uri="{FF2B5EF4-FFF2-40B4-BE49-F238E27FC236}">
                <a16:creationId xmlns:a16="http://schemas.microsoft.com/office/drawing/2014/main" id="{62587F4B-E367-AC93-DB1A-9CA1355B3C3D}"/>
              </a:ext>
            </a:extLst>
          </p:cNvPr>
          <p:cNvSpPr>
            <a:spLocks noChangeArrowheads="1"/>
          </p:cNvSpPr>
          <p:nvPr/>
        </p:nvSpPr>
        <p:spPr bwMode="auto">
          <a:xfrm>
            <a:off x="2184400" y="3875039"/>
            <a:ext cx="8682162" cy="400110"/>
          </a:xfrm>
          <a:prstGeom prst="rect">
            <a:avLst/>
          </a:prstGeom>
          <a:noFill/>
        </p:spPr>
        <p:txBody>
          <a:bodyPr wrap="square">
            <a:spAutoFit/>
          </a:bodyPr>
          <a:lstStyle/>
          <a:p>
            <a:pPr algn="just"/>
            <a:r>
              <a:rPr lang="en" altLang="ja-JP" sz="2000" dirty="0">
                <a:solidFill>
                  <a:schemeClr val="tx1"/>
                </a:solidFill>
              </a:rPr>
              <a:t>DataFrame</a:t>
            </a:r>
            <a:r>
              <a:rPr lang="ja-JP" altLang="en-US" sz="2000" dirty="0">
                <a:solidFill>
                  <a:schemeClr val="tx1"/>
                </a:solidFill>
              </a:rPr>
              <a:t>名</a:t>
            </a:r>
            <a:r>
              <a:rPr lang="ja-JP" altLang="ja-JP" sz="2000" dirty="0">
                <a:solidFill>
                  <a:srgbClr val="000000"/>
                </a:solidFill>
                <a:latin typeface="Courier New" panose="02070309020205020404" pitchFamily="49" charset="0"/>
              </a:rPr>
              <a:t>.size: DataFrame内の要素（セル）の総数を返します。 </a:t>
            </a:r>
          </a:p>
        </p:txBody>
      </p:sp>
      <p:sp>
        <p:nvSpPr>
          <p:cNvPr id="7" name="Rectangle 2">
            <a:extLst>
              <a:ext uri="{FF2B5EF4-FFF2-40B4-BE49-F238E27FC236}">
                <a16:creationId xmlns:a16="http://schemas.microsoft.com/office/drawing/2014/main" id="{A89A2A23-0253-C7D5-2B67-4E5EF72AAEF2}"/>
              </a:ext>
            </a:extLst>
          </p:cNvPr>
          <p:cNvSpPr>
            <a:spLocks noChangeArrowheads="1"/>
          </p:cNvSpPr>
          <p:nvPr/>
        </p:nvSpPr>
        <p:spPr bwMode="auto">
          <a:xfrm>
            <a:off x="2184400" y="1917292"/>
            <a:ext cx="8597225" cy="400110"/>
          </a:xfrm>
          <a:prstGeom prst="rect">
            <a:avLst/>
          </a:prstGeom>
          <a:noFill/>
        </p:spPr>
        <p:txBody>
          <a:bodyPr wrap="square">
            <a:spAutoFit/>
          </a:bodyPr>
          <a:lstStyle/>
          <a:p>
            <a:pPr algn="just"/>
            <a:r>
              <a:rPr lang="en" altLang="ja-JP" sz="2000" dirty="0">
                <a:solidFill>
                  <a:schemeClr val="tx1"/>
                </a:solidFill>
              </a:rPr>
              <a:t>DataFrame</a:t>
            </a:r>
            <a:r>
              <a:rPr lang="ja-JP" altLang="en-US" sz="2000" dirty="0">
                <a:solidFill>
                  <a:schemeClr val="tx1"/>
                </a:solidFill>
              </a:rPr>
              <a:t>名</a:t>
            </a:r>
            <a:r>
              <a:rPr lang="ja-JP" altLang="ja-JP" sz="2000" dirty="0">
                <a:solidFill>
                  <a:srgbClr val="000000"/>
                </a:solidFill>
                <a:latin typeface="Courier New" panose="02070309020205020404" pitchFamily="49" charset="0"/>
              </a:rPr>
              <a:t>.shape: DataFrameの形状（行と列の数）を返します。 </a:t>
            </a:r>
          </a:p>
        </p:txBody>
      </p:sp>
      <p:sp>
        <p:nvSpPr>
          <p:cNvPr id="10" name="テキスト ボックス 9">
            <a:extLst>
              <a:ext uri="{FF2B5EF4-FFF2-40B4-BE49-F238E27FC236}">
                <a16:creationId xmlns:a16="http://schemas.microsoft.com/office/drawing/2014/main" id="{4DD250C4-9CC4-3501-580A-36910E15CD1D}"/>
              </a:ext>
            </a:extLst>
          </p:cNvPr>
          <p:cNvSpPr txBox="1"/>
          <p:nvPr/>
        </p:nvSpPr>
        <p:spPr>
          <a:xfrm>
            <a:off x="547396" y="4375278"/>
            <a:ext cx="6121216" cy="369332"/>
          </a:xfrm>
          <a:prstGeom prst="rect">
            <a:avLst/>
          </a:prstGeom>
          <a:noFill/>
        </p:spPr>
        <p:txBody>
          <a:bodyPr wrap="square">
            <a:spAutoFit/>
          </a:bodyPr>
          <a:lstStyle/>
          <a:p>
            <a:r>
              <a:rPr lang="en-US" altLang="ja-JP" b="0" dirty="0">
                <a:solidFill>
                  <a:srgbClr val="795E26"/>
                </a:solidFill>
                <a:effectLst/>
                <a:latin typeface="Courier New" panose="02070309020205020404" pitchFamily="49" charset="0"/>
              </a:rPr>
              <a:t>print</a:t>
            </a:r>
            <a:r>
              <a:rPr lang="en-US" altLang="ja-JP" b="0" dirty="0">
                <a:solidFill>
                  <a:srgbClr val="000000"/>
                </a:solidFill>
                <a:effectLst/>
                <a:latin typeface="Courier New" panose="02070309020205020404" pitchFamily="49" charset="0"/>
              </a:rPr>
              <a:t>(</a:t>
            </a:r>
            <a:r>
              <a:rPr lang="en-US" altLang="ja-JP" dirty="0" err="1">
                <a:solidFill>
                  <a:srgbClr val="000000"/>
                </a:solidFill>
                <a:latin typeface="Courier New" panose="02070309020205020404" pitchFamily="49" charset="0"/>
              </a:rPr>
              <a:t>k</a:t>
            </a:r>
            <a:r>
              <a:rPr lang="en-US" altLang="ja-JP" b="0" dirty="0" err="1">
                <a:solidFill>
                  <a:srgbClr val="000000"/>
                </a:solidFill>
                <a:effectLst/>
                <a:latin typeface="Courier New" panose="02070309020205020404" pitchFamily="49" charset="0"/>
              </a:rPr>
              <a:t>list.size</a:t>
            </a:r>
            <a:r>
              <a:rPr lang="en-US" altLang="ja-JP" b="0" dirty="0">
                <a:solidFill>
                  <a:srgbClr val="000000"/>
                </a:solidFill>
                <a:effectLst/>
                <a:latin typeface="Courier New" panose="02070309020205020404" pitchFamily="49" charset="0"/>
              </a:rPr>
              <a:t>)</a:t>
            </a:r>
          </a:p>
        </p:txBody>
      </p:sp>
      <p:sp>
        <p:nvSpPr>
          <p:cNvPr id="22" name="テキスト ボックス 21">
            <a:extLst>
              <a:ext uri="{FF2B5EF4-FFF2-40B4-BE49-F238E27FC236}">
                <a16:creationId xmlns:a16="http://schemas.microsoft.com/office/drawing/2014/main" id="{A2343ECD-6C4E-09F9-F7E5-0A20CC96814B}"/>
              </a:ext>
            </a:extLst>
          </p:cNvPr>
          <p:cNvSpPr txBox="1"/>
          <p:nvPr/>
        </p:nvSpPr>
        <p:spPr>
          <a:xfrm>
            <a:off x="2426215" y="400150"/>
            <a:ext cx="8709145" cy="461665"/>
          </a:xfrm>
          <a:prstGeom prst="rect">
            <a:avLst/>
          </a:prstGeom>
          <a:noFill/>
          <a:ln>
            <a:solidFill>
              <a:srgbClr val="0070C0"/>
            </a:solidFill>
          </a:ln>
        </p:spPr>
        <p:txBody>
          <a:bodyPr wrap="square">
            <a:spAutoFit/>
          </a:bodyPr>
          <a:lstStyle/>
          <a:p>
            <a:r>
              <a:rPr lang="ja-JP" altLang="en-US" sz="2400" b="0" i="0" dirty="0">
                <a:solidFill>
                  <a:srgbClr val="0F0F0F"/>
                </a:solidFill>
                <a:effectLst/>
                <a:latin typeface="Söhne"/>
              </a:rPr>
              <a:t>データフレームの</a:t>
            </a:r>
            <a:r>
              <a:rPr lang="en-US" altLang="ja-JP" sz="2400" b="0" i="0" dirty="0">
                <a:solidFill>
                  <a:srgbClr val="0F0F0F"/>
                </a:solidFill>
                <a:effectLst/>
                <a:latin typeface="Söhne"/>
              </a:rPr>
              <a:t>shape</a:t>
            </a:r>
            <a:r>
              <a:rPr lang="ja-JP" altLang="en-US" sz="2400" b="0" i="0" dirty="0">
                <a:solidFill>
                  <a:srgbClr val="0F0F0F"/>
                </a:solidFill>
                <a:effectLst/>
                <a:latin typeface="Söhne"/>
              </a:rPr>
              <a:t>（行</a:t>
            </a:r>
            <a:r>
              <a:rPr lang="en-US" altLang="ja-JP" sz="2400" b="0" i="0" dirty="0">
                <a:solidFill>
                  <a:srgbClr val="0F0F0F"/>
                </a:solidFill>
                <a:effectLst/>
                <a:latin typeface="Söhne"/>
              </a:rPr>
              <a:t>×</a:t>
            </a:r>
            <a:r>
              <a:rPr lang="ja-JP" altLang="en-US" sz="2400" b="0" i="0" dirty="0">
                <a:solidFill>
                  <a:srgbClr val="0F0F0F"/>
                </a:solidFill>
                <a:effectLst/>
                <a:latin typeface="Söhne"/>
              </a:rPr>
              <a:t>列）と</a:t>
            </a:r>
            <a:r>
              <a:rPr lang="en-US" altLang="ja-JP" sz="2400" b="0" i="0" dirty="0">
                <a:solidFill>
                  <a:srgbClr val="0F0F0F"/>
                </a:solidFill>
                <a:effectLst/>
                <a:latin typeface="Söhne"/>
              </a:rPr>
              <a:t>size</a:t>
            </a:r>
            <a:r>
              <a:rPr lang="ja-JP" altLang="en-US" sz="2400" b="0" i="0" dirty="0">
                <a:solidFill>
                  <a:srgbClr val="0F0F0F"/>
                </a:solidFill>
                <a:effectLst/>
                <a:latin typeface="Söhne"/>
              </a:rPr>
              <a:t>（データ数）を求める</a:t>
            </a:r>
            <a:endParaRPr lang="ja-JP" altLang="en-US" sz="2400" dirty="0"/>
          </a:p>
        </p:txBody>
      </p:sp>
      <p:sp>
        <p:nvSpPr>
          <p:cNvPr id="2" name="スライド番号プレースホルダー 1">
            <a:extLst>
              <a:ext uri="{FF2B5EF4-FFF2-40B4-BE49-F238E27FC236}">
                <a16:creationId xmlns:a16="http://schemas.microsoft.com/office/drawing/2014/main" id="{A16C531A-9BAE-F074-6624-64C70A944C13}"/>
              </a:ext>
            </a:extLst>
          </p:cNvPr>
          <p:cNvSpPr>
            <a:spLocks noGrp="1"/>
          </p:cNvSpPr>
          <p:nvPr>
            <p:ph type="sldNum" sz="quarter" idx="12"/>
          </p:nvPr>
        </p:nvSpPr>
        <p:spPr/>
        <p:txBody>
          <a:bodyPr/>
          <a:lstStyle/>
          <a:p>
            <a:fld id="{D0DED96A-F066-47E4-9553-675BF6234992}" type="slidenum">
              <a:rPr kumimoji="1" lang="ja-JP" altLang="en-US" smtClean="0"/>
              <a:t>32</a:t>
            </a:fld>
            <a:endParaRPr kumimoji="1" lang="ja-JP" altLang="en-US"/>
          </a:p>
        </p:txBody>
      </p:sp>
      <p:sp>
        <p:nvSpPr>
          <p:cNvPr id="3" name="テキスト ボックス 2">
            <a:extLst>
              <a:ext uri="{FF2B5EF4-FFF2-40B4-BE49-F238E27FC236}">
                <a16:creationId xmlns:a16="http://schemas.microsoft.com/office/drawing/2014/main" id="{55ABA5AD-A850-8862-46AE-9D993E8AC2F7}"/>
              </a:ext>
            </a:extLst>
          </p:cNvPr>
          <p:cNvSpPr txBox="1"/>
          <p:nvPr/>
        </p:nvSpPr>
        <p:spPr>
          <a:xfrm>
            <a:off x="533122" y="1890657"/>
            <a:ext cx="1651278" cy="400110"/>
          </a:xfrm>
          <a:prstGeom prst="rect">
            <a:avLst/>
          </a:prstGeom>
          <a:noFill/>
          <a:ln>
            <a:solidFill>
              <a:schemeClr val="tx1"/>
            </a:solidFill>
          </a:ln>
        </p:spPr>
        <p:txBody>
          <a:bodyPr wrap="square">
            <a:spAutoFit/>
          </a:bodyPr>
          <a:lstStyle>
            <a:defPPr>
              <a:defRPr lang="ja-JP"/>
            </a:defPPr>
            <a:lvl1pPr algn="just">
              <a:defRPr sz="2000" b="0">
                <a:solidFill>
                  <a:srgbClr val="000000"/>
                </a:solidFill>
                <a:effectLst/>
                <a:latin typeface="Courier New" panose="02070309020205020404" pitchFamily="49" charset="0"/>
              </a:defRPr>
            </a:lvl1pPr>
          </a:lstStyle>
          <a:p>
            <a:r>
              <a:rPr lang="ja-JP" altLang="en-US" b="1"/>
              <a:t>コード</a:t>
            </a:r>
            <a:r>
              <a:rPr lang="en-US" altLang="ja-JP" b="1" dirty="0"/>
              <a:t>08</a:t>
            </a:r>
            <a:r>
              <a:rPr lang="ja-JP" altLang="en-US" b="1"/>
              <a:t>：</a:t>
            </a:r>
            <a:endParaRPr lang="en-US" altLang="ja-JP" b="1" dirty="0"/>
          </a:p>
        </p:txBody>
      </p:sp>
      <p:sp>
        <p:nvSpPr>
          <p:cNvPr id="5" name="テキスト ボックス 4">
            <a:extLst>
              <a:ext uri="{FF2B5EF4-FFF2-40B4-BE49-F238E27FC236}">
                <a16:creationId xmlns:a16="http://schemas.microsoft.com/office/drawing/2014/main" id="{04E7EEA0-15FF-0298-439E-7E06EB86BDBC}"/>
              </a:ext>
            </a:extLst>
          </p:cNvPr>
          <p:cNvSpPr txBox="1"/>
          <p:nvPr/>
        </p:nvSpPr>
        <p:spPr>
          <a:xfrm>
            <a:off x="547396" y="3874609"/>
            <a:ext cx="1637004" cy="400110"/>
          </a:xfrm>
          <a:prstGeom prst="rect">
            <a:avLst/>
          </a:prstGeom>
          <a:noFill/>
          <a:ln>
            <a:solidFill>
              <a:schemeClr val="tx1"/>
            </a:solidFill>
          </a:ln>
        </p:spPr>
        <p:txBody>
          <a:bodyPr wrap="square">
            <a:spAutoFit/>
          </a:bodyPr>
          <a:lstStyle>
            <a:defPPr>
              <a:defRPr lang="ja-JP"/>
            </a:defPPr>
            <a:lvl1pPr algn="just">
              <a:defRPr sz="2000" b="0">
                <a:solidFill>
                  <a:srgbClr val="000000"/>
                </a:solidFill>
                <a:effectLst/>
                <a:latin typeface="Courier New" panose="02070309020205020404" pitchFamily="49" charset="0"/>
              </a:defRPr>
            </a:lvl1pPr>
          </a:lstStyle>
          <a:p>
            <a:r>
              <a:rPr lang="ja-JP" altLang="en-US" b="1"/>
              <a:t>コード</a:t>
            </a:r>
            <a:r>
              <a:rPr lang="en-US" altLang="ja-JP" b="1" dirty="0"/>
              <a:t>09</a:t>
            </a:r>
            <a:r>
              <a:rPr lang="ja-JP" altLang="en-US" b="1"/>
              <a:t>：</a:t>
            </a:r>
            <a:endParaRPr lang="en-US" altLang="ja-JP" b="1" dirty="0"/>
          </a:p>
        </p:txBody>
      </p:sp>
      <p:sp>
        <p:nvSpPr>
          <p:cNvPr id="8" name="テキスト ボックス 7">
            <a:extLst>
              <a:ext uri="{FF2B5EF4-FFF2-40B4-BE49-F238E27FC236}">
                <a16:creationId xmlns:a16="http://schemas.microsoft.com/office/drawing/2014/main" id="{D3603C31-8190-8FF7-1FCF-E4C42FE74140}"/>
              </a:ext>
            </a:extLst>
          </p:cNvPr>
          <p:cNvSpPr txBox="1"/>
          <p:nvPr/>
        </p:nvSpPr>
        <p:spPr>
          <a:xfrm>
            <a:off x="547396" y="2823319"/>
            <a:ext cx="6121216" cy="400110"/>
          </a:xfrm>
          <a:prstGeom prst="rect">
            <a:avLst/>
          </a:prstGeom>
          <a:noFill/>
        </p:spPr>
        <p:txBody>
          <a:bodyPr wrap="square">
            <a:spAutoFit/>
          </a:bodyPr>
          <a:lstStyle/>
          <a:p>
            <a:r>
              <a:rPr lang="en-US" altLang="ja-JP" sz="2000" b="1" i="0" dirty="0">
                <a:solidFill>
                  <a:srgbClr val="212121"/>
                </a:solidFill>
                <a:effectLst/>
                <a:latin typeface="Courier New" panose="02070309020205020404" pitchFamily="49" charset="0"/>
              </a:rPr>
              <a:t>(53024, 5)</a:t>
            </a:r>
            <a:endParaRPr lang="ja-JP" altLang="en-US" sz="2000" b="1" dirty="0"/>
          </a:p>
        </p:txBody>
      </p:sp>
      <p:sp>
        <p:nvSpPr>
          <p:cNvPr id="11" name="テキスト ボックス 10">
            <a:extLst>
              <a:ext uri="{FF2B5EF4-FFF2-40B4-BE49-F238E27FC236}">
                <a16:creationId xmlns:a16="http://schemas.microsoft.com/office/drawing/2014/main" id="{D37538A7-7500-D5B5-B549-51790CC4EA3B}"/>
              </a:ext>
            </a:extLst>
          </p:cNvPr>
          <p:cNvSpPr txBox="1"/>
          <p:nvPr/>
        </p:nvSpPr>
        <p:spPr>
          <a:xfrm>
            <a:off x="547396" y="4857782"/>
            <a:ext cx="6121216" cy="400110"/>
          </a:xfrm>
          <a:prstGeom prst="rect">
            <a:avLst/>
          </a:prstGeom>
          <a:noFill/>
        </p:spPr>
        <p:txBody>
          <a:bodyPr wrap="square">
            <a:spAutoFit/>
          </a:bodyPr>
          <a:lstStyle/>
          <a:p>
            <a:r>
              <a:rPr lang="en-US" altLang="ja-JP" sz="2000" b="1" i="0" dirty="0">
                <a:solidFill>
                  <a:srgbClr val="212121"/>
                </a:solidFill>
                <a:effectLst/>
                <a:latin typeface="Courier New" panose="02070309020205020404" pitchFamily="49" charset="0"/>
              </a:rPr>
              <a:t>265120</a:t>
            </a:r>
            <a:endParaRPr lang="ja-JP" altLang="en-US" sz="2000" b="1" dirty="0"/>
          </a:p>
        </p:txBody>
      </p:sp>
      <p:sp>
        <p:nvSpPr>
          <p:cNvPr id="12" name="矢印: 右 7">
            <a:extLst>
              <a:ext uri="{FF2B5EF4-FFF2-40B4-BE49-F238E27FC236}">
                <a16:creationId xmlns:a16="http://schemas.microsoft.com/office/drawing/2014/main" id="{846747AC-ABA9-130B-459B-5D472449E9D9}"/>
              </a:ext>
            </a:extLst>
          </p:cNvPr>
          <p:cNvSpPr/>
          <p:nvPr/>
        </p:nvSpPr>
        <p:spPr>
          <a:xfrm>
            <a:off x="9472147" y="5788837"/>
            <a:ext cx="1102360" cy="973783"/>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solidFill>
                  <a:schemeClr val="tx1"/>
                </a:solidFill>
              </a:rPr>
              <a:t>Colab</a:t>
            </a:r>
            <a:endParaRPr kumimoji="1" lang="ja-JP" altLang="en-US" b="1" dirty="0">
              <a:solidFill>
                <a:schemeClr val="tx1"/>
              </a:solidFill>
            </a:endParaRPr>
          </a:p>
        </p:txBody>
      </p:sp>
      <p:sp>
        <p:nvSpPr>
          <p:cNvPr id="13" name="対角する 2 つの角を切り取った四角形 12">
            <a:extLst>
              <a:ext uri="{FF2B5EF4-FFF2-40B4-BE49-F238E27FC236}">
                <a16:creationId xmlns:a16="http://schemas.microsoft.com/office/drawing/2014/main" id="{C11A7E6D-1C06-5046-5DCC-5E3C38187E40}"/>
              </a:ext>
            </a:extLst>
          </p:cNvPr>
          <p:cNvSpPr/>
          <p:nvPr/>
        </p:nvSpPr>
        <p:spPr>
          <a:xfrm>
            <a:off x="130055" y="85308"/>
            <a:ext cx="2160494" cy="1270294"/>
          </a:xfrm>
          <a:prstGeom prst="snip2DiagRect">
            <a:avLst/>
          </a:prstGeom>
          <a:solidFill>
            <a:schemeClr val="bg1"/>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2400" dirty="0">
                <a:solidFill>
                  <a:schemeClr val="tx1"/>
                </a:solidFill>
              </a:rPr>
              <a:t>STEP3</a:t>
            </a:r>
            <a:endParaRPr lang="en-US" altLang="ja-JP" sz="2400" dirty="0">
              <a:solidFill>
                <a:schemeClr val="tx1"/>
              </a:solidFill>
            </a:endParaRPr>
          </a:p>
          <a:p>
            <a:pPr algn="ctr"/>
            <a:r>
              <a:rPr kumimoji="1" lang="ja-JP" altLang="en-US">
                <a:solidFill>
                  <a:schemeClr val="tx1"/>
                </a:solidFill>
              </a:rPr>
              <a:t>データフレーム</a:t>
            </a:r>
            <a:r>
              <a:rPr kumimoji="1" lang="ja-JP" altLang="en-US" sz="2400">
                <a:solidFill>
                  <a:schemeClr val="tx1"/>
                </a:solidFill>
              </a:rPr>
              <a:t>基本情報</a:t>
            </a:r>
          </a:p>
          <a:p>
            <a:pPr algn="ctr"/>
            <a:endParaRPr kumimoji="1" lang="ja-JP" altLang="en-US" sz="2400">
              <a:solidFill>
                <a:schemeClr val="tx1"/>
              </a:solidFill>
            </a:endParaRPr>
          </a:p>
        </p:txBody>
      </p:sp>
    </p:spTree>
    <p:extLst>
      <p:ext uri="{BB962C8B-B14F-4D97-AF65-F5344CB8AC3E}">
        <p14:creationId xmlns:p14="http://schemas.microsoft.com/office/powerpoint/2010/main" val="36436196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9D71B8D-AD05-64CF-6027-93108C59C95D}"/>
              </a:ext>
            </a:extLst>
          </p:cNvPr>
          <p:cNvSpPr>
            <a:spLocks noGrp="1"/>
          </p:cNvSpPr>
          <p:nvPr>
            <p:ph type="sldNum" sz="quarter" idx="12"/>
          </p:nvPr>
        </p:nvSpPr>
        <p:spPr/>
        <p:txBody>
          <a:bodyPr/>
          <a:lstStyle/>
          <a:p>
            <a:fld id="{CBDFE4F4-5846-42D0-ABC5-9F6A57528B1E}" type="slidenum">
              <a:rPr kumimoji="1" lang="ja-JP" altLang="en-US" smtClean="0"/>
              <a:t>33</a:t>
            </a:fld>
            <a:endParaRPr kumimoji="1" lang="ja-JP" altLang="en-US"/>
          </a:p>
        </p:txBody>
      </p:sp>
      <p:sp>
        <p:nvSpPr>
          <p:cNvPr id="3" name="Rectangle 1">
            <a:extLst>
              <a:ext uri="{FF2B5EF4-FFF2-40B4-BE49-F238E27FC236}">
                <a16:creationId xmlns:a16="http://schemas.microsoft.com/office/drawing/2014/main" id="{34C3B396-7291-C11C-8EAB-21A59C917A13}"/>
              </a:ext>
            </a:extLst>
          </p:cNvPr>
          <p:cNvSpPr>
            <a:spLocks noChangeArrowheads="1"/>
          </p:cNvSpPr>
          <p:nvPr/>
        </p:nvSpPr>
        <p:spPr bwMode="auto">
          <a:xfrm>
            <a:off x="4595363" y="1110163"/>
            <a:ext cx="6356741" cy="70788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kumimoji="0" lang="en-US" altLang="ja-JP" sz="2000" i="0" u="none" strike="noStrike" cap="none" normalizeH="0" baseline="0" dirty="0">
                <a:ln>
                  <a:noFill/>
                </a:ln>
                <a:solidFill>
                  <a:srgbClr val="0D0D0D"/>
                </a:solidFill>
                <a:effectLst/>
                <a:latin typeface="+mn-ea"/>
              </a:rPr>
              <a:t>P</a:t>
            </a:r>
            <a:r>
              <a:rPr kumimoji="0" lang="ja-JP" altLang="ja-JP" sz="2000" i="0" u="none" strike="noStrike" cap="none" normalizeH="0" baseline="0" dirty="0">
                <a:ln>
                  <a:noFill/>
                </a:ln>
                <a:solidFill>
                  <a:srgbClr val="0D0D0D"/>
                </a:solidFill>
                <a:effectLst/>
                <a:latin typeface="+mn-ea"/>
              </a:rPr>
              <a:t>andasの</a:t>
            </a:r>
            <a:r>
              <a:rPr kumimoji="0" lang="ja-JP" altLang="ja-JP" sz="2000" b="1" i="0" u="none" strike="noStrike" cap="none" normalizeH="0" baseline="0" dirty="0">
                <a:ln>
                  <a:noFill/>
                </a:ln>
                <a:solidFill>
                  <a:srgbClr val="FF0000"/>
                </a:solidFill>
                <a:effectLst/>
                <a:highlight>
                  <a:srgbClr val="FFFF00"/>
                </a:highlight>
                <a:latin typeface="+mn-ea"/>
              </a:rPr>
              <a:t>loc</a:t>
            </a:r>
            <a:r>
              <a:rPr kumimoji="0" lang="ja-JP" altLang="en-US" sz="2000" b="1" i="0" u="none" strike="noStrike" cap="none" normalizeH="0" baseline="0" dirty="0">
                <a:ln>
                  <a:noFill/>
                </a:ln>
                <a:solidFill>
                  <a:srgbClr val="FF0000"/>
                </a:solidFill>
                <a:effectLst/>
                <a:highlight>
                  <a:srgbClr val="FFFF00"/>
                </a:highlight>
                <a:latin typeface="+mn-ea"/>
              </a:rPr>
              <a:t>メソッド</a:t>
            </a:r>
            <a:r>
              <a:rPr kumimoji="0" lang="ja-JP" altLang="en-US" sz="2000" dirty="0">
                <a:solidFill>
                  <a:srgbClr val="0D0D0D"/>
                </a:solidFill>
                <a:latin typeface="+mn-ea"/>
              </a:rPr>
              <a:t>（</a:t>
            </a:r>
            <a:r>
              <a:rPr kumimoji="0" lang="en-US" altLang="ja-JP" sz="2000" i="0" u="none" strike="noStrike" cap="none" normalizeH="0" baseline="0" dirty="0">
                <a:ln>
                  <a:noFill/>
                </a:ln>
                <a:solidFill>
                  <a:srgbClr val="0D0D0D"/>
                </a:solidFill>
                <a:effectLst/>
                <a:latin typeface="+mn-ea"/>
              </a:rPr>
              <a:t>loc</a:t>
            </a:r>
            <a:r>
              <a:rPr kumimoji="0" lang="ja-JP" altLang="ja-JP" sz="2000" i="0" u="none" strike="noStrike" cap="none" normalizeH="0" baseline="0" dirty="0">
                <a:ln>
                  <a:noFill/>
                </a:ln>
                <a:solidFill>
                  <a:srgbClr val="0D0D0D"/>
                </a:solidFill>
                <a:effectLst/>
                <a:latin typeface="+mn-ea"/>
              </a:rPr>
              <a:t>は、"location"の略です</a:t>
            </a:r>
            <a:r>
              <a:rPr kumimoji="0" lang="ja-JP" altLang="en-US" sz="2000" dirty="0">
                <a:solidFill>
                  <a:srgbClr val="0D0D0D"/>
                </a:solidFill>
                <a:latin typeface="+mn-ea"/>
              </a:rPr>
              <a:t>）</a:t>
            </a:r>
            <a:endParaRPr kumimoji="0" lang="en-US" altLang="ja-JP" sz="2000" i="0" u="none" strike="noStrike" cap="none" normalizeH="0" baseline="0" dirty="0">
              <a:ln>
                <a:noFill/>
              </a:ln>
              <a:solidFill>
                <a:srgbClr val="0D0D0D"/>
              </a:solidFill>
              <a:effectLst/>
              <a:latin typeface="+mn-ea"/>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ja-JP" altLang="ja-JP" sz="2000" i="0" u="none" strike="noStrike" cap="none" normalizeH="0" baseline="0" dirty="0">
                <a:ln>
                  <a:noFill/>
                </a:ln>
                <a:solidFill>
                  <a:srgbClr val="0D0D0D"/>
                </a:solidFill>
                <a:effectLst/>
                <a:latin typeface="+mn-ea"/>
              </a:rPr>
              <a:t>データフレーム内の特定の位置にアクセス</a:t>
            </a:r>
            <a:r>
              <a:rPr kumimoji="0" lang="ja-JP" altLang="en-US" sz="2000" i="0" u="none" strike="noStrike" cap="none" normalizeH="0" baseline="0" dirty="0">
                <a:ln>
                  <a:noFill/>
                </a:ln>
                <a:solidFill>
                  <a:srgbClr val="0D0D0D"/>
                </a:solidFill>
                <a:effectLst/>
                <a:latin typeface="+mn-ea"/>
              </a:rPr>
              <a:t>できる。</a:t>
            </a:r>
            <a:endParaRPr kumimoji="0" lang="ja-JP" altLang="ja-JP" sz="2000" i="0" u="none" strike="noStrike" cap="none" normalizeH="0" baseline="0" dirty="0">
              <a:ln>
                <a:noFill/>
              </a:ln>
              <a:solidFill>
                <a:schemeClr val="tx1"/>
              </a:solidFill>
              <a:effectLst/>
              <a:latin typeface="+mn-ea"/>
            </a:endParaRPr>
          </a:p>
        </p:txBody>
      </p:sp>
      <p:sp>
        <p:nvSpPr>
          <p:cNvPr id="4" name="対角する 2 つの角を切り取った四角形 12">
            <a:extLst>
              <a:ext uri="{FF2B5EF4-FFF2-40B4-BE49-F238E27FC236}">
                <a16:creationId xmlns:a16="http://schemas.microsoft.com/office/drawing/2014/main" id="{E7AA5E71-DC95-1262-E3EB-2EC3657C5789}"/>
              </a:ext>
            </a:extLst>
          </p:cNvPr>
          <p:cNvSpPr/>
          <p:nvPr/>
        </p:nvSpPr>
        <p:spPr>
          <a:xfrm>
            <a:off x="130055" y="85308"/>
            <a:ext cx="2160494" cy="1270294"/>
          </a:xfrm>
          <a:prstGeom prst="snip2DiagRect">
            <a:avLst/>
          </a:prstGeom>
          <a:solidFill>
            <a:schemeClr val="bg1"/>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2400" dirty="0">
                <a:solidFill>
                  <a:schemeClr val="tx1"/>
                </a:solidFill>
              </a:rPr>
              <a:t>STEP3</a:t>
            </a:r>
            <a:endParaRPr lang="en-US" altLang="ja-JP" sz="2400" dirty="0">
              <a:solidFill>
                <a:schemeClr val="tx1"/>
              </a:solidFill>
            </a:endParaRPr>
          </a:p>
          <a:p>
            <a:pPr algn="ctr"/>
            <a:r>
              <a:rPr kumimoji="1" lang="ja-JP" altLang="en-US">
                <a:solidFill>
                  <a:schemeClr val="tx1"/>
                </a:solidFill>
              </a:rPr>
              <a:t>データフレーム</a:t>
            </a:r>
            <a:r>
              <a:rPr kumimoji="1" lang="ja-JP" altLang="en-US" sz="2400">
                <a:solidFill>
                  <a:schemeClr val="tx1"/>
                </a:solidFill>
              </a:rPr>
              <a:t>基本情報</a:t>
            </a:r>
          </a:p>
          <a:p>
            <a:pPr algn="ctr"/>
            <a:endParaRPr kumimoji="1" lang="ja-JP" altLang="en-US" sz="2400">
              <a:solidFill>
                <a:schemeClr val="tx1"/>
              </a:solidFill>
            </a:endParaRPr>
          </a:p>
        </p:txBody>
      </p:sp>
      <p:sp>
        <p:nvSpPr>
          <p:cNvPr id="5" name="正方形/長方形 4">
            <a:extLst>
              <a:ext uri="{FF2B5EF4-FFF2-40B4-BE49-F238E27FC236}">
                <a16:creationId xmlns:a16="http://schemas.microsoft.com/office/drawing/2014/main" id="{3E2CA268-6F1F-05A8-1B8B-944DBB075FF9}"/>
              </a:ext>
            </a:extLst>
          </p:cNvPr>
          <p:cNvSpPr/>
          <p:nvPr/>
        </p:nvSpPr>
        <p:spPr>
          <a:xfrm>
            <a:off x="130056" y="1587398"/>
            <a:ext cx="4164237" cy="51639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9D32A99C-2EB0-65D5-56E7-89B58E717F1A}"/>
              </a:ext>
            </a:extLst>
          </p:cNvPr>
          <p:cNvSpPr/>
          <p:nvPr/>
        </p:nvSpPr>
        <p:spPr>
          <a:xfrm>
            <a:off x="2724851" y="1586401"/>
            <a:ext cx="828509" cy="5163972"/>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AF61C8B2-4AC7-B4E4-8660-71950B7FF34E}"/>
              </a:ext>
            </a:extLst>
          </p:cNvPr>
          <p:cNvSpPr/>
          <p:nvPr/>
        </p:nvSpPr>
        <p:spPr>
          <a:xfrm>
            <a:off x="2724851" y="1583804"/>
            <a:ext cx="828509" cy="277269"/>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8E3291D0-0CDD-7EE4-3AD9-CE06144FA970}"/>
              </a:ext>
            </a:extLst>
          </p:cNvPr>
          <p:cNvSpPr txBox="1"/>
          <p:nvPr/>
        </p:nvSpPr>
        <p:spPr>
          <a:xfrm>
            <a:off x="221288" y="1645502"/>
            <a:ext cx="2367681" cy="369332"/>
          </a:xfrm>
          <a:prstGeom prst="rect">
            <a:avLst/>
          </a:prstGeom>
          <a:solidFill>
            <a:schemeClr val="bg1"/>
          </a:solidFill>
          <a:ln>
            <a:solidFill>
              <a:schemeClr val="tx1"/>
            </a:solidFill>
          </a:ln>
        </p:spPr>
        <p:txBody>
          <a:bodyPr wrap="square">
            <a:spAutoFit/>
          </a:bodyPr>
          <a:lstStyle/>
          <a:p>
            <a:r>
              <a:rPr lang="en-US" altLang="ja-JP" b="1" dirty="0" err="1"/>
              <a:t>klist</a:t>
            </a:r>
            <a:r>
              <a:rPr lang="ja-JP" altLang="en-US" b="1" dirty="0"/>
              <a:t>データフレーム</a:t>
            </a:r>
          </a:p>
        </p:txBody>
      </p:sp>
      <p:sp>
        <p:nvSpPr>
          <p:cNvPr id="9" name="テキスト ボックス 8">
            <a:extLst>
              <a:ext uri="{FF2B5EF4-FFF2-40B4-BE49-F238E27FC236}">
                <a16:creationId xmlns:a16="http://schemas.microsoft.com/office/drawing/2014/main" id="{B20E05B8-1947-170B-EE94-9DF96B053FD9}"/>
              </a:ext>
            </a:extLst>
          </p:cNvPr>
          <p:cNvSpPr txBox="1"/>
          <p:nvPr/>
        </p:nvSpPr>
        <p:spPr>
          <a:xfrm>
            <a:off x="2460082" y="489622"/>
            <a:ext cx="7178371" cy="461665"/>
          </a:xfrm>
          <a:prstGeom prst="rect">
            <a:avLst/>
          </a:prstGeom>
          <a:noFill/>
          <a:ln>
            <a:solidFill>
              <a:srgbClr val="0070C0"/>
            </a:solidFill>
          </a:ln>
        </p:spPr>
        <p:txBody>
          <a:bodyPr wrap="square">
            <a:spAutoFit/>
          </a:bodyPr>
          <a:lstStyle/>
          <a:p>
            <a:r>
              <a:rPr kumimoji="0" lang="ja-JP" altLang="ja-JP" sz="2400" i="0" u="none" strike="noStrike" cap="none" normalizeH="0" baseline="0" dirty="0">
                <a:ln>
                  <a:noFill/>
                </a:ln>
                <a:solidFill>
                  <a:srgbClr val="0D0D0D"/>
                </a:solidFill>
                <a:effectLst/>
                <a:latin typeface="+mn-ea"/>
              </a:rPr>
              <a:t>データフレーム内の特定の</a:t>
            </a:r>
            <a:r>
              <a:rPr kumimoji="0" lang="ja-JP" altLang="en-US" sz="2400" i="0" u="none" strike="noStrike" cap="none" normalizeH="0" baseline="0" dirty="0">
                <a:ln>
                  <a:noFill/>
                </a:ln>
                <a:solidFill>
                  <a:srgbClr val="0D0D0D"/>
                </a:solidFill>
                <a:effectLst/>
                <a:latin typeface="+mn-ea"/>
              </a:rPr>
              <a:t>要素</a:t>
            </a:r>
            <a:r>
              <a:rPr kumimoji="0" lang="ja-JP" altLang="ja-JP" sz="2400" i="0" u="none" strike="noStrike" cap="none" normalizeH="0" baseline="0" dirty="0">
                <a:ln>
                  <a:noFill/>
                </a:ln>
                <a:solidFill>
                  <a:srgbClr val="0D0D0D"/>
                </a:solidFill>
                <a:effectLst/>
                <a:latin typeface="+mn-ea"/>
              </a:rPr>
              <a:t>にアクセス</a:t>
            </a:r>
            <a:r>
              <a:rPr kumimoji="0" lang="ja-JP" altLang="en-US" sz="2400" i="0" u="none" strike="noStrike" cap="none" normalizeH="0" baseline="0" dirty="0">
                <a:ln>
                  <a:noFill/>
                </a:ln>
                <a:solidFill>
                  <a:srgbClr val="0D0D0D"/>
                </a:solidFill>
                <a:effectLst/>
                <a:latin typeface="+mn-ea"/>
              </a:rPr>
              <a:t>する。</a:t>
            </a:r>
            <a:endParaRPr kumimoji="0" lang="ja-JP" altLang="ja-JP" sz="2400" i="0" u="none" strike="noStrike" cap="none" normalizeH="0" baseline="0" dirty="0">
              <a:ln>
                <a:noFill/>
              </a:ln>
              <a:solidFill>
                <a:schemeClr val="tx1"/>
              </a:solidFill>
              <a:effectLst/>
              <a:latin typeface="+mn-ea"/>
            </a:endParaRPr>
          </a:p>
        </p:txBody>
      </p:sp>
      <p:sp>
        <p:nvSpPr>
          <p:cNvPr id="10" name="テキスト ボックス 9">
            <a:extLst>
              <a:ext uri="{FF2B5EF4-FFF2-40B4-BE49-F238E27FC236}">
                <a16:creationId xmlns:a16="http://schemas.microsoft.com/office/drawing/2014/main" id="{79519A85-BDC4-2B91-43F7-40F2221071AF}"/>
              </a:ext>
            </a:extLst>
          </p:cNvPr>
          <p:cNvSpPr txBox="1"/>
          <p:nvPr/>
        </p:nvSpPr>
        <p:spPr>
          <a:xfrm>
            <a:off x="2419582" y="1154722"/>
            <a:ext cx="1759473" cy="369332"/>
          </a:xfrm>
          <a:prstGeom prst="rect">
            <a:avLst/>
          </a:prstGeom>
          <a:noFill/>
          <a:ln>
            <a:solidFill>
              <a:schemeClr val="tx1"/>
            </a:solidFill>
          </a:ln>
        </p:spPr>
        <p:txBody>
          <a:bodyPr wrap="square">
            <a:spAutoFit/>
          </a:bodyPr>
          <a:lstStyle/>
          <a:p>
            <a:r>
              <a:rPr lang="en-US" altLang="ja-JP" dirty="0"/>
              <a:t>tooth record</a:t>
            </a:r>
            <a:r>
              <a:rPr lang="ja-JP" altLang="en-US" dirty="0"/>
              <a:t>列</a:t>
            </a:r>
          </a:p>
        </p:txBody>
      </p:sp>
      <p:cxnSp>
        <p:nvCxnSpPr>
          <p:cNvPr id="11" name="直線矢印コネクタ 10">
            <a:extLst>
              <a:ext uri="{FF2B5EF4-FFF2-40B4-BE49-F238E27FC236}">
                <a16:creationId xmlns:a16="http://schemas.microsoft.com/office/drawing/2014/main" id="{109903D1-7220-5E85-74F6-35DE8C36299A}"/>
              </a:ext>
            </a:extLst>
          </p:cNvPr>
          <p:cNvCxnSpPr>
            <a:cxnSpLocks/>
          </p:cNvCxnSpPr>
          <p:nvPr/>
        </p:nvCxnSpPr>
        <p:spPr>
          <a:xfrm flipH="1" flipV="1">
            <a:off x="3363404" y="1758027"/>
            <a:ext cx="1820360" cy="113599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34A12E46-E25F-E09D-54B0-A7D7DFAC41B5}"/>
              </a:ext>
            </a:extLst>
          </p:cNvPr>
          <p:cNvSpPr txBox="1"/>
          <p:nvPr/>
        </p:nvSpPr>
        <p:spPr>
          <a:xfrm>
            <a:off x="4595363" y="1917624"/>
            <a:ext cx="5177055" cy="400110"/>
          </a:xfrm>
          <a:prstGeom prst="rect">
            <a:avLst/>
          </a:prstGeom>
          <a:solidFill>
            <a:schemeClr val="bg1"/>
          </a:solidFill>
          <a:ln w="12700">
            <a:solidFill>
              <a:schemeClr val="tx1"/>
            </a:solidFill>
          </a:ln>
        </p:spPr>
        <p:txBody>
          <a:bodyPr wrap="square">
            <a:spAutoFit/>
          </a:bodyPr>
          <a:lstStyle/>
          <a:p>
            <a:r>
              <a:rPr lang="en-US" altLang="ja-JP" sz="2000" dirty="0" err="1"/>
              <a:t>klist</a:t>
            </a:r>
            <a:r>
              <a:rPr lang="ja-JP" altLang="en-US" sz="2000" dirty="0"/>
              <a:t>.loc[</a:t>
            </a:r>
            <a:r>
              <a:rPr lang="ja-JP" altLang="en-US" sz="2000" b="1" dirty="0"/>
              <a:t>行のインデックス番号</a:t>
            </a:r>
            <a:r>
              <a:rPr lang="ja-JP" altLang="en-US" sz="2000" dirty="0"/>
              <a:t>, </a:t>
            </a:r>
            <a:r>
              <a:rPr lang="en" altLang="ja-JP" sz="2000" b="0" dirty="0">
                <a:solidFill>
                  <a:srgbClr val="A31515"/>
                </a:solidFill>
                <a:effectLst/>
                <a:latin typeface="Courier New" panose="02070309020205020404" pitchFamily="49" charset="0"/>
              </a:rPr>
              <a:t>'</a:t>
            </a:r>
            <a:r>
              <a:rPr lang="ja-JP" altLang="en-US" sz="2000" b="1" dirty="0"/>
              <a:t>列名</a:t>
            </a:r>
            <a:r>
              <a:rPr lang="en" altLang="ja-JP" sz="2000" b="0" dirty="0">
                <a:solidFill>
                  <a:srgbClr val="A31515"/>
                </a:solidFill>
                <a:effectLst/>
                <a:latin typeface="Courier New" panose="02070309020205020404" pitchFamily="49" charset="0"/>
              </a:rPr>
              <a:t>'</a:t>
            </a:r>
            <a:r>
              <a:rPr lang="ja-JP" altLang="en-US" sz="2000" dirty="0"/>
              <a:t>]</a:t>
            </a:r>
          </a:p>
        </p:txBody>
      </p:sp>
      <p:sp>
        <p:nvSpPr>
          <p:cNvPr id="15" name="テキスト ボックス 14">
            <a:extLst>
              <a:ext uri="{FF2B5EF4-FFF2-40B4-BE49-F238E27FC236}">
                <a16:creationId xmlns:a16="http://schemas.microsoft.com/office/drawing/2014/main" id="{00618CEB-C163-3A60-BBBA-A92E60F6F2B0}"/>
              </a:ext>
            </a:extLst>
          </p:cNvPr>
          <p:cNvSpPr txBox="1"/>
          <p:nvPr/>
        </p:nvSpPr>
        <p:spPr>
          <a:xfrm>
            <a:off x="5183764" y="3188019"/>
            <a:ext cx="5896154" cy="400110"/>
          </a:xfrm>
          <a:prstGeom prst="rect">
            <a:avLst/>
          </a:prstGeom>
          <a:noFill/>
        </p:spPr>
        <p:txBody>
          <a:bodyPr wrap="square">
            <a:spAutoFit/>
          </a:bodyPr>
          <a:lstStyle>
            <a:defPPr>
              <a:defRPr lang="ja-JP"/>
            </a:defPPr>
            <a:lvl1pPr>
              <a:defRPr sz="2000" b="0">
                <a:solidFill>
                  <a:srgbClr val="000000"/>
                </a:solidFill>
                <a:effectLst/>
                <a:latin typeface="Courier New" panose="02070309020205020404" pitchFamily="49" charset="0"/>
              </a:defRPr>
            </a:lvl1pPr>
          </a:lstStyle>
          <a:p>
            <a:r>
              <a:rPr lang="en-US" altLang="ja-JP" dirty="0"/>
              <a:t>print(</a:t>
            </a:r>
            <a:r>
              <a:rPr lang="en-US" altLang="ja-JP" dirty="0" err="1"/>
              <a:t>k</a:t>
            </a:r>
            <a:r>
              <a:rPr lang="en-US" altLang="ja-JP" b="0" dirty="0" err="1">
                <a:solidFill>
                  <a:srgbClr val="000000"/>
                </a:solidFill>
                <a:effectLst/>
                <a:latin typeface="Courier New" panose="02070309020205020404" pitchFamily="49" charset="0"/>
              </a:rPr>
              <a:t>list.loc</a:t>
            </a:r>
            <a:r>
              <a:rPr lang="en-US" altLang="ja-JP" b="0" dirty="0">
                <a:solidFill>
                  <a:srgbClr val="000000"/>
                </a:solidFill>
                <a:effectLst/>
                <a:latin typeface="Courier New" panose="02070309020205020404" pitchFamily="49" charset="0"/>
              </a:rPr>
              <a:t>[</a:t>
            </a:r>
            <a:r>
              <a:rPr lang="en-US" altLang="ja-JP" b="0" dirty="0">
                <a:solidFill>
                  <a:srgbClr val="116644"/>
                </a:solidFill>
                <a:effectLst/>
                <a:latin typeface="Courier New" panose="02070309020205020404" pitchFamily="49" charset="0"/>
              </a:rPr>
              <a:t>0,</a:t>
            </a:r>
            <a:r>
              <a:rPr lang="en" altLang="ja-JP" b="0" dirty="0">
                <a:solidFill>
                  <a:srgbClr val="A31515"/>
                </a:solidFill>
                <a:effectLst/>
                <a:latin typeface="Courier New" panose="02070309020205020404" pitchFamily="49" charset="0"/>
              </a:rPr>
              <a:t>'tooth record'</a:t>
            </a:r>
            <a:r>
              <a:rPr lang="en-US" altLang="ja-JP" b="0" dirty="0">
                <a:solidFill>
                  <a:srgbClr val="000000"/>
                </a:solidFill>
                <a:effectLst/>
                <a:latin typeface="Courier New" panose="02070309020205020404" pitchFamily="49" charset="0"/>
              </a:rPr>
              <a:t>]</a:t>
            </a:r>
            <a:r>
              <a:rPr lang="en-US" altLang="ja-JP" dirty="0"/>
              <a:t>)</a:t>
            </a:r>
          </a:p>
        </p:txBody>
      </p:sp>
      <p:sp>
        <p:nvSpPr>
          <p:cNvPr id="16" name="テキスト ボックス 15">
            <a:extLst>
              <a:ext uri="{FF2B5EF4-FFF2-40B4-BE49-F238E27FC236}">
                <a16:creationId xmlns:a16="http://schemas.microsoft.com/office/drawing/2014/main" id="{32B09FF5-821E-B1CB-6541-95647F85EFC8}"/>
              </a:ext>
            </a:extLst>
          </p:cNvPr>
          <p:cNvSpPr txBox="1"/>
          <p:nvPr/>
        </p:nvSpPr>
        <p:spPr>
          <a:xfrm>
            <a:off x="5183764" y="2631660"/>
            <a:ext cx="1874653" cy="461665"/>
          </a:xfrm>
          <a:prstGeom prst="rect">
            <a:avLst/>
          </a:prstGeom>
          <a:solidFill>
            <a:schemeClr val="bg1"/>
          </a:solidFill>
          <a:ln>
            <a:solidFill>
              <a:schemeClr val="tx1"/>
            </a:solidFill>
          </a:ln>
        </p:spPr>
        <p:txBody>
          <a:bodyPr wrap="square">
            <a:spAutoFit/>
          </a:bodyPr>
          <a:lstStyle/>
          <a:p>
            <a:r>
              <a:rPr lang="ja-JP" altLang="en-US" sz="2400" b="1" dirty="0">
                <a:effectLst/>
                <a:latin typeface="Courier New" panose="02070309020205020404" pitchFamily="49" charset="0"/>
              </a:rPr>
              <a:t>コード</a:t>
            </a:r>
            <a:r>
              <a:rPr lang="en-US" altLang="ja-JP" sz="2400" b="1" dirty="0">
                <a:latin typeface="Courier New" panose="02070309020205020404" pitchFamily="49" charset="0"/>
              </a:rPr>
              <a:t>10-1</a:t>
            </a:r>
            <a:endParaRPr lang="en-US" altLang="ja-JP" sz="2400" b="1" dirty="0">
              <a:effectLst/>
              <a:latin typeface="Courier New" panose="02070309020205020404" pitchFamily="49" charset="0"/>
            </a:endParaRPr>
          </a:p>
        </p:txBody>
      </p:sp>
      <p:sp>
        <p:nvSpPr>
          <p:cNvPr id="19" name="テキスト ボックス 18">
            <a:extLst>
              <a:ext uri="{FF2B5EF4-FFF2-40B4-BE49-F238E27FC236}">
                <a16:creationId xmlns:a16="http://schemas.microsoft.com/office/drawing/2014/main" id="{318740D8-911D-7ECB-5494-25537D1D5AD1}"/>
              </a:ext>
            </a:extLst>
          </p:cNvPr>
          <p:cNvSpPr txBox="1"/>
          <p:nvPr/>
        </p:nvSpPr>
        <p:spPr>
          <a:xfrm>
            <a:off x="5183764" y="4510230"/>
            <a:ext cx="6718426" cy="369332"/>
          </a:xfrm>
          <a:prstGeom prst="rect">
            <a:avLst/>
          </a:prstGeom>
          <a:noFill/>
        </p:spPr>
        <p:txBody>
          <a:bodyPr wrap="square">
            <a:spAutoFit/>
          </a:bodyPr>
          <a:lstStyle/>
          <a:p>
            <a:r>
              <a:rPr lang="ja-JP" altLang="en-US" dirty="0">
                <a:latin typeface="Courier New" panose="02070309020205020404" pitchFamily="49" charset="0"/>
              </a:rPr>
              <a:t>「</a:t>
            </a:r>
            <a:r>
              <a:rPr lang="en-US" altLang="ja-JP" dirty="0">
                <a:latin typeface="Courier New" panose="02070309020205020404" pitchFamily="49" charset="0"/>
              </a:rPr>
              <a:t>:</a:t>
            </a:r>
            <a:r>
              <a:rPr lang="ja-JP" altLang="en-US" dirty="0">
                <a:latin typeface="Courier New" panose="02070309020205020404" pitchFamily="49" charset="0"/>
              </a:rPr>
              <a:t>」を使用して</a:t>
            </a:r>
            <a:r>
              <a:rPr lang="en-US" altLang="ja-JP" b="0" dirty="0">
                <a:effectLst/>
                <a:latin typeface="Courier New" panose="02070309020205020404" pitchFamily="49" charset="0"/>
              </a:rPr>
              <a:t>tooth record</a:t>
            </a:r>
            <a:r>
              <a:rPr lang="ja-JP" altLang="en-US" b="0" dirty="0">
                <a:effectLst/>
                <a:latin typeface="Courier New" panose="02070309020205020404" pitchFamily="49" charset="0"/>
              </a:rPr>
              <a:t>列全ての範囲を取得します。</a:t>
            </a:r>
          </a:p>
        </p:txBody>
      </p:sp>
      <p:sp>
        <p:nvSpPr>
          <p:cNvPr id="20" name="テキスト ボックス 19">
            <a:extLst>
              <a:ext uri="{FF2B5EF4-FFF2-40B4-BE49-F238E27FC236}">
                <a16:creationId xmlns:a16="http://schemas.microsoft.com/office/drawing/2014/main" id="{CD6CAB93-80B5-4B0E-0D3B-CB523394F82D}"/>
              </a:ext>
            </a:extLst>
          </p:cNvPr>
          <p:cNvSpPr txBox="1"/>
          <p:nvPr/>
        </p:nvSpPr>
        <p:spPr>
          <a:xfrm>
            <a:off x="5183764" y="4885900"/>
            <a:ext cx="5950341" cy="400110"/>
          </a:xfrm>
          <a:prstGeom prst="rect">
            <a:avLst/>
          </a:prstGeom>
          <a:noFill/>
        </p:spPr>
        <p:txBody>
          <a:bodyPr wrap="square">
            <a:spAutoFit/>
          </a:bodyPr>
          <a:lstStyle>
            <a:defPPr>
              <a:defRPr lang="ja-JP"/>
            </a:defPPr>
            <a:lvl1pPr>
              <a:defRPr sz="2000" b="0">
                <a:solidFill>
                  <a:srgbClr val="000000"/>
                </a:solidFill>
                <a:effectLst/>
                <a:latin typeface="Courier New" panose="02070309020205020404" pitchFamily="49" charset="0"/>
              </a:defRPr>
            </a:lvl1pPr>
          </a:lstStyle>
          <a:p>
            <a:r>
              <a:rPr lang="en-US" altLang="ja-JP" dirty="0"/>
              <a:t>print(</a:t>
            </a:r>
            <a:r>
              <a:rPr lang="en-US" altLang="ja-JP" dirty="0" err="1"/>
              <a:t>k</a:t>
            </a:r>
            <a:r>
              <a:rPr lang="en-US" altLang="ja-JP" b="0" dirty="0" err="1">
                <a:solidFill>
                  <a:srgbClr val="000000"/>
                </a:solidFill>
                <a:effectLst/>
                <a:latin typeface="Courier New" panose="02070309020205020404" pitchFamily="49" charset="0"/>
              </a:rPr>
              <a:t>list.loc</a:t>
            </a:r>
            <a:r>
              <a:rPr lang="en-US" altLang="ja-JP" b="0" dirty="0">
                <a:solidFill>
                  <a:srgbClr val="000000"/>
                </a:solidFill>
                <a:effectLst/>
                <a:latin typeface="Courier New" panose="02070309020205020404" pitchFamily="49" charset="0"/>
              </a:rPr>
              <a:t>[</a:t>
            </a:r>
            <a:r>
              <a:rPr lang="en-US" altLang="ja-JP" b="0" dirty="0">
                <a:solidFill>
                  <a:srgbClr val="116644"/>
                </a:solidFill>
                <a:effectLst/>
                <a:latin typeface="Courier New" panose="02070309020205020404" pitchFamily="49" charset="0"/>
              </a:rPr>
              <a:t>:,</a:t>
            </a:r>
            <a:r>
              <a:rPr lang="en" altLang="ja-JP" b="0" dirty="0">
                <a:solidFill>
                  <a:srgbClr val="A31515"/>
                </a:solidFill>
                <a:effectLst/>
                <a:latin typeface="Courier New" panose="02070309020205020404" pitchFamily="49" charset="0"/>
              </a:rPr>
              <a:t>'tooth record'</a:t>
            </a:r>
            <a:r>
              <a:rPr lang="en-US" altLang="ja-JP" b="0" dirty="0">
                <a:solidFill>
                  <a:srgbClr val="000000"/>
                </a:solidFill>
                <a:effectLst/>
                <a:latin typeface="Courier New" panose="02070309020205020404" pitchFamily="49" charset="0"/>
              </a:rPr>
              <a:t>]</a:t>
            </a:r>
            <a:r>
              <a:rPr lang="en-US" altLang="ja-JP" dirty="0"/>
              <a:t>)</a:t>
            </a:r>
            <a:endParaRPr lang="en-US" altLang="ja-JP" b="0" dirty="0">
              <a:solidFill>
                <a:srgbClr val="000000"/>
              </a:solidFill>
              <a:effectLst/>
              <a:latin typeface="Courier New" panose="02070309020205020404" pitchFamily="49" charset="0"/>
            </a:endParaRPr>
          </a:p>
        </p:txBody>
      </p:sp>
      <p:sp>
        <p:nvSpPr>
          <p:cNvPr id="21" name="テキスト ボックス 20">
            <a:extLst>
              <a:ext uri="{FF2B5EF4-FFF2-40B4-BE49-F238E27FC236}">
                <a16:creationId xmlns:a16="http://schemas.microsoft.com/office/drawing/2014/main" id="{5C0EDF2E-B9AA-FCE4-856A-7C8E4E0E81F1}"/>
              </a:ext>
            </a:extLst>
          </p:cNvPr>
          <p:cNvSpPr txBox="1"/>
          <p:nvPr/>
        </p:nvSpPr>
        <p:spPr>
          <a:xfrm>
            <a:off x="5183764" y="3888400"/>
            <a:ext cx="1865592" cy="461665"/>
          </a:xfrm>
          <a:prstGeom prst="rect">
            <a:avLst/>
          </a:prstGeom>
          <a:solidFill>
            <a:schemeClr val="bg1"/>
          </a:solidFill>
          <a:ln>
            <a:solidFill>
              <a:schemeClr val="tx1"/>
            </a:solidFill>
          </a:ln>
        </p:spPr>
        <p:txBody>
          <a:bodyPr wrap="square">
            <a:spAutoFit/>
          </a:bodyPr>
          <a:lstStyle/>
          <a:p>
            <a:r>
              <a:rPr lang="ja-JP" altLang="en-US" sz="2400" b="1" dirty="0">
                <a:effectLst/>
                <a:latin typeface="Courier New" panose="02070309020205020404" pitchFamily="49" charset="0"/>
              </a:rPr>
              <a:t>コード</a:t>
            </a:r>
            <a:r>
              <a:rPr lang="en-US" altLang="ja-JP" sz="2400" b="1" dirty="0">
                <a:latin typeface="Courier New" panose="02070309020205020404" pitchFamily="49" charset="0"/>
              </a:rPr>
              <a:t>10-2</a:t>
            </a:r>
            <a:endParaRPr lang="en-US" altLang="ja-JP" sz="2400" b="1" dirty="0">
              <a:effectLst/>
              <a:latin typeface="Courier New" panose="02070309020205020404" pitchFamily="49" charset="0"/>
            </a:endParaRPr>
          </a:p>
        </p:txBody>
      </p:sp>
      <p:cxnSp>
        <p:nvCxnSpPr>
          <p:cNvPr id="23" name="直線矢印コネクタ 22">
            <a:extLst>
              <a:ext uri="{FF2B5EF4-FFF2-40B4-BE49-F238E27FC236}">
                <a16:creationId xmlns:a16="http://schemas.microsoft.com/office/drawing/2014/main" id="{8E39FE3B-6237-614C-A675-A0991F94BBE3}"/>
              </a:ext>
            </a:extLst>
          </p:cNvPr>
          <p:cNvCxnSpPr>
            <a:cxnSpLocks/>
            <a:endCxn id="6" idx="3"/>
          </p:cNvCxnSpPr>
          <p:nvPr/>
        </p:nvCxnSpPr>
        <p:spPr>
          <a:xfrm flipH="1">
            <a:off x="3553360" y="4152723"/>
            <a:ext cx="163040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33297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357904-C2B1-80A8-F7D2-8F40C6F41D51}"/>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65D1245-297D-5820-99DD-8C0B362516E4}"/>
              </a:ext>
            </a:extLst>
          </p:cNvPr>
          <p:cNvSpPr>
            <a:spLocks noGrp="1"/>
          </p:cNvSpPr>
          <p:nvPr>
            <p:ph type="sldNum" sz="quarter" idx="12"/>
          </p:nvPr>
        </p:nvSpPr>
        <p:spPr/>
        <p:txBody>
          <a:bodyPr/>
          <a:lstStyle/>
          <a:p>
            <a:fld id="{CBDFE4F4-5846-42D0-ABC5-9F6A57528B1E}" type="slidenum">
              <a:rPr kumimoji="1" lang="ja-JP" altLang="en-US" smtClean="0"/>
              <a:t>34</a:t>
            </a:fld>
            <a:endParaRPr kumimoji="1" lang="ja-JP" altLang="en-US"/>
          </a:p>
        </p:txBody>
      </p:sp>
      <p:sp>
        <p:nvSpPr>
          <p:cNvPr id="3" name="Rectangle 1">
            <a:extLst>
              <a:ext uri="{FF2B5EF4-FFF2-40B4-BE49-F238E27FC236}">
                <a16:creationId xmlns:a16="http://schemas.microsoft.com/office/drawing/2014/main" id="{656AF145-E2F4-7D57-5AAD-053F86C7D1BF}"/>
              </a:ext>
            </a:extLst>
          </p:cNvPr>
          <p:cNvSpPr>
            <a:spLocks noChangeArrowheads="1"/>
          </p:cNvSpPr>
          <p:nvPr/>
        </p:nvSpPr>
        <p:spPr bwMode="auto">
          <a:xfrm>
            <a:off x="4461521" y="1112722"/>
            <a:ext cx="6356741" cy="70788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kumimoji="0" lang="en-US" altLang="ja-JP" sz="2000" i="0" u="none" strike="noStrike" cap="none" normalizeH="0" baseline="0" dirty="0">
                <a:ln>
                  <a:noFill/>
                </a:ln>
                <a:solidFill>
                  <a:srgbClr val="0D0D0D"/>
                </a:solidFill>
                <a:effectLst/>
                <a:latin typeface="+mn-ea"/>
              </a:rPr>
              <a:t>P</a:t>
            </a:r>
            <a:r>
              <a:rPr kumimoji="0" lang="ja-JP" altLang="ja-JP" sz="2000" i="0" u="none" strike="noStrike" cap="none" normalizeH="0" baseline="0" dirty="0">
                <a:ln>
                  <a:noFill/>
                </a:ln>
                <a:solidFill>
                  <a:srgbClr val="0D0D0D"/>
                </a:solidFill>
                <a:effectLst/>
                <a:latin typeface="+mn-ea"/>
              </a:rPr>
              <a:t>andasの</a:t>
            </a:r>
            <a:r>
              <a:rPr kumimoji="0" lang="ja-JP" altLang="ja-JP" sz="2000" b="1" i="0" u="none" strike="noStrike" cap="none" normalizeH="0" baseline="0" dirty="0">
                <a:ln>
                  <a:noFill/>
                </a:ln>
                <a:solidFill>
                  <a:srgbClr val="FF0000"/>
                </a:solidFill>
                <a:effectLst/>
                <a:highlight>
                  <a:srgbClr val="FFFF00"/>
                </a:highlight>
                <a:latin typeface="+mn-ea"/>
              </a:rPr>
              <a:t>loc</a:t>
            </a:r>
            <a:r>
              <a:rPr kumimoji="0" lang="ja-JP" altLang="en-US" sz="2000" b="1" i="0" u="none" strike="noStrike" cap="none" normalizeH="0" baseline="0" dirty="0">
                <a:ln>
                  <a:noFill/>
                </a:ln>
                <a:solidFill>
                  <a:srgbClr val="FF0000"/>
                </a:solidFill>
                <a:effectLst/>
                <a:highlight>
                  <a:srgbClr val="FFFF00"/>
                </a:highlight>
                <a:latin typeface="+mn-ea"/>
              </a:rPr>
              <a:t>メソッド</a:t>
            </a:r>
            <a:r>
              <a:rPr kumimoji="0" lang="ja-JP" altLang="en-US" sz="2000" dirty="0">
                <a:solidFill>
                  <a:srgbClr val="0D0D0D"/>
                </a:solidFill>
                <a:latin typeface="+mn-ea"/>
              </a:rPr>
              <a:t>（</a:t>
            </a:r>
            <a:r>
              <a:rPr kumimoji="0" lang="en-US" altLang="ja-JP" sz="2000" i="0" u="none" strike="noStrike" cap="none" normalizeH="0" baseline="0" dirty="0">
                <a:ln>
                  <a:noFill/>
                </a:ln>
                <a:solidFill>
                  <a:srgbClr val="0D0D0D"/>
                </a:solidFill>
                <a:effectLst/>
                <a:latin typeface="+mn-ea"/>
              </a:rPr>
              <a:t>loc</a:t>
            </a:r>
            <a:r>
              <a:rPr kumimoji="0" lang="ja-JP" altLang="ja-JP" sz="2000" i="0" u="none" strike="noStrike" cap="none" normalizeH="0" baseline="0" dirty="0">
                <a:ln>
                  <a:noFill/>
                </a:ln>
                <a:solidFill>
                  <a:srgbClr val="0D0D0D"/>
                </a:solidFill>
                <a:effectLst/>
                <a:latin typeface="+mn-ea"/>
              </a:rPr>
              <a:t>は、"location"の略です</a:t>
            </a:r>
            <a:r>
              <a:rPr kumimoji="0" lang="ja-JP" altLang="en-US" sz="2000" dirty="0">
                <a:solidFill>
                  <a:srgbClr val="0D0D0D"/>
                </a:solidFill>
                <a:latin typeface="+mn-ea"/>
              </a:rPr>
              <a:t>）</a:t>
            </a:r>
            <a:endParaRPr kumimoji="0" lang="en-US" altLang="ja-JP" sz="2000" i="0" u="none" strike="noStrike" cap="none" normalizeH="0" baseline="0" dirty="0">
              <a:ln>
                <a:noFill/>
              </a:ln>
              <a:solidFill>
                <a:srgbClr val="0D0D0D"/>
              </a:solidFill>
              <a:effectLst/>
              <a:latin typeface="+mn-ea"/>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ja-JP" altLang="ja-JP" sz="2000" i="0" u="none" strike="noStrike" cap="none" normalizeH="0" baseline="0" dirty="0">
                <a:ln>
                  <a:noFill/>
                </a:ln>
                <a:solidFill>
                  <a:srgbClr val="0D0D0D"/>
                </a:solidFill>
                <a:effectLst/>
                <a:latin typeface="+mn-ea"/>
              </a:rPr>
              <a:t>データフレーム内の特定の位置にアクセス</a:t>
            </a:r>
            <a:r>
              <a:rPr kumimoji="0" lang="ja-JP" altLang="en-US" sz="2000" i="0" u="none" strike="noStrike" cap="none" normalizeH="0" baseline="0" dirty="0">
                <a:ln>
                  <a:noFill/>
                </a:ln>
                <a:solidFill>
                  <a:srgbClr val="0D0D0D"/>
                </a:solidFill>
                <a:effectLst/>
                <a:latin typeface="+mn-ea"/>
              </a:rPr>
              <a:t>できる。</a:t>
            </a:r>
            <a:endParaRPr kumimoji="0" lang="ja-JP" altLang="ja-JP" sz="2000" i="0" u="none" strike="noStrike" cap="none" normalizeH="0" baseline="0" dirty="0">
              <a:ln>
                <a:noFill/>
              </a:ln>
              <a:solidFill>
                <a:schemeClr val="tx1"/>
              </a:solidFill>
              <a:effectLst/>
              <a:latin typeface="+mn-ea"/>
            </a:endParaRPr>
          </a:p>
        </p:txBody>
      </p:sp>
      <p:sp>
        <p:nvSpPr>
          <p:cNvPr id="4" name="対角する 2 つの角を切り取った四角形 12">
            <a:extLst>
              <a:ext uri="{FF2B5EF4-FFF2-40B4-BE49-F238E27FC236}">
                <a16:creationId xmlns:a16="http://schemas.microsoft.com/office/drawing/2014/main" id="{2C205FAE-495A-6E45-BFB7-893B34DAFE80}"/>
              </a:ext>
            </a:extLst>
          </p:cNvPr>
          <p:cNvSpPr/>
          <p:nvPr/>
        </p:nvSpPr>
        <p:spPr>
          <a:xfrm>
            <a:off x="130055" y="85308"/>
            <a:ext cx="2160494" cy="1270294"/>
          </a:xfrm>
          <a:prstGeom prst="snip2DiagRect">
            <a:avLst/>
          </a:prstGeom>
          <a:solidFill>
            <a:schemeClr val="bg1"/>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2400" dirty="0">
                <a:solidFill>
                  <a:schemeClr val="tx1"/>
                </a:solidFill>
              </a:rPr>
              <a:t>STEP3</a:t>
            </a:r>
            <a:endParaRPr lang="en-US" altLang="ja-JP" sz="2400" dirty="0">
              <a:solidFill>
                <a:schemeClr val="tx1"/>
              </a:solidFill>
            </a:endParaRPr>
          </a:p>
          <a:p>
            <a:pPr algn="ctr"/>
            <a:r>
              <a:rPr kumimoji="1" lang="ja-JP" altLang="en-US">
                <a:solidFill>
                  <a:schemeClr val="tx1"/>
                </a:solidFill>
              </a:rPr>
              <a:t>データフレーム</a:t>
            </a:r>
            <a:r>
              <a:rPr kumimoji="1" lang="ja-JP" altLang="en-US" sz="2400">
                <a:solidFill>
                  <a:schemeClr val="tx1"/>
                </a:solidFill>
              </a:rPr>
              <a:t>基本情報</a:t>
            </a:r>
          </a:p>
          <a:p>
            <a:pPr algn="ctr"/>
            <a:endParaRPr kumimoji="1" lang="ja-JP" altLang="en-US" sz="2400">
              <a:solidFill>
                <a:schemeClr val="tx1"/>
              </a:solidFill>
            </a:endParaRPr>
          </a:p>
        </p:txBody>
      </p:sp>
      <p:sp>
        <p:nvSpPr>
          <p:cNvPr id="5" name="正方形/長方形 4">
            <a:extLst>
              <a:ext uri="{FF2B5EF4-FFF2-40B4-BE49-F238E27FC236}">
                <a16:creationId xmlns:a16="http://schemas.microsoft.com/office/drawing/2014/main" id="{0E915C20-65B3-33A8-16AF-2D0E043A917E}"/>
              </a:ext>
            </a:extLst>
          </p:cNvPr>
          <p:cNvSpPr/>
          <p:nvPr/>
        </p:nvSpPr>
        <p:spPr>
          <a:xfrm>
            <a:off x="130056" y="1587398"/>
            <a:ext cx="4164237" cy="51639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396BA9C-D3A2-DAF5-45C0-A24815DD7710}"/>
              </a:ext>
            </a:extLst>
          </p:cNvPr>
          <p:cNvSpPr/>
          <p:nvPr/>
        </p:nvSpPr>
        <p:spPr>
          <a:xfrm>
            <a:off x="2724851" y="1586401"/>
            <a:ext cx="828509" cy="5163972"/>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455DEE02-B19A-A590-CBCC-B479D41B55FB}"/>
              </a:ext>
            </a:extLst>
          </p:cNvPr>
          <p:cNvSpPr/>
          <p:nvPr/>
        </p:nvSpPr>
        <p:spPr>
          <a:xfrm>
            <a:off x="2724851" y="1583804"/>
            <a:ext cx="828509" cy="277269"/>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9457CA64-68BD-2E23-7569-3675CBDAE5CA}"/>
              </a:ext>
            </a:extLst>
          </p:cNvPr>
          <p:cNvSpPr txBox="1"/>
          <p:nvPr/>
        </p:nvSpPr>
        <p:spPr>
          <a:xfrm>
            <a:off x="221288" y="1645502"/>
            <a:ext cx="2367681" cy="369332"/>
          </a:xfrm>
          <a:prstGeom prst="rect">
            <a:avLst/>
          </a:prstGeom>
          <a:solidFill>
            <a:schemeClr val="bg1"/>
          </a:solidFill>
          <a:ln>
            <a:solidFill>
              <a:schemeClr val="tx1"/>
            </a:solidFill>
          </a:ln>
        </p:spPr>
        <p:txBody>
          <a:bodyPr wrap="square">
            <a:spAutoFit/>
          </a:bodyPr>
          <a:lstStyle/>
          <a:p>
            <a:r>
              <a:rPr lang="en-US" altLang="ja-JP" b="1" dirty="0" err="1"/>
              <a:t>klist</a:t>
            </a:r>
            <a:r>
              <a:rPr lang="ja-JP" altLang="en-US" b="1" dirty="0"/>
              <a:t>データフレーム</a:t>
            </a:r>
          </a:p>
        </p:txBody>
      </p:sp>
      <p:sp>
        <p:nvSpPr>
          <p:cNvPr id="9" name="テキスト ボックス 8">
            <a:extLst>
              <a:ext uri="{FF2B5EF4-FFF2-40B4-BE49-F238E27FC236}">
                <a16:creationId xmlns:a16="http://schemas.microsoft.com/office/drawing/2014/main" id="{55BD44AF-790D-570B-E216-1EC3F9FCB3FC}"/>
              </a:ext>
            </a:extLst>
          </p:cNvPr>
          <p:cNvSpPr txBox="1"/>
          <p:nvPr/>
        </p:nvSpPr>
        <p:spPr>
          <a:xfrm>
            <a:off x="2460082" y="489622"/>
            <a:ext cx="7178371" cy="461665"/>
          </a:xfrm>
          <a:prstGeom prst="rect">
            <a:avLst/>
          </a:prstGeom>
          <a:noFill/>
          <a:ln>
            <a:solidFill>
              <a:srgbClr val="0070C0"/>
            </a:solidFill>
          </a:ln>
        </p:spPr>
        <p:txBody>
          <a:bodyPr wrap="square">
            <a:spAutoFit/>
          </a:bodyPr>
          <a:lstStyle/>
          <a:p>
            <a:r>
              <a:rPr kumimoji="0" lang="ja-JP" altLang="ja-JP" sz="2400" i="0" u="none" strike="noStrike" cap="none" normalizeH="0" baseline="0" dirty="0">
                <a:ln>
                  <a:noFill/>
                </a:ln>
                <a:solidFill>
                  <a:srgbClr val="0D0D0D"/>
                </a:solidFill>
                <a:effectLst/>
                <a:latin typeface="+mn-ea"/>
              </a:rPr>
              <a:t>データフレーム内の特定の</a:t>
            </a:r>
            <a:r>
              <a:rPr kumimoji="0" lang="ja-JP" altLang="en-US" sz="2400" i="0" u="none" strike="noStrike" cap="none" normalizeH="0" baseline="0" dirty="0">
                <a:ln>
                  <a:noFill/>
                </a:ln>
                <a:solidFill>
                  <a:srgbClr val="0D0D0D"/>
                </a:solidFill>
                <a:effectLst/>
                <a:latin typeface="+mn-ea"/>
              </a:rPr>
              <a:t>要素</a:t>
            </a:r>
            <a:r>
              <a:rPr kumimoji="0" lang="ja-JP" altLang="ja-JP" sz="2400" i="0" u="none" strike="noStrike" cap="none" normalizeH="0" baseline="0" dirty="0">
                <a:ln>
                  <a:noFill/>
                </a:ln>
                <a:solidFill>
                  <a:srgbClr val="0D0D0D"/>
                </a:solidFill>
                <a:effectLst/>
                <a:latin typeface="+mn-ea"/>
              </a:rPr>
              <a:t>にアクセス</a:t>
            </a:r>
            <a:r>
              <a:rPr kumimoji="0" lang="ja-JP" altLang="en-US" sz="2400" i="0" u="none" strike="noStrike" cap="none" normalizeH="0" baseline="0" dirty="0">
                <a:ln>
                  <a:noFill/>
                </a:ln>
                <a:solidFill>
                  <a:srgbClr val="0D0D0D"/>
                </a:solidFill>
                <a:effectLst/>
                <a:latin typeface="+mn-ea"/>
              </a:rPr>
              <a:t>する。</a:t>
            </a:r>
            <a:endParaRPr kumimoji="0" lang="ja-JP" altLang="ja-JP" sz="2400" i="0" u="none" strike="noStrike" cap="none" normalizeH="0" baseline="0" dirty="0">
              <a:ln>
                <a:noFill/>
              </a:ln>
              <a:solidFill>
                <a:schemeClr val="tx1"/>
              </a:solidFill>
              <a:effectLst/>
              <a:latin typeface="+mn-ea"/>
            </a:endParaRPr>
          </a:p>
        </p:txBody>
      </p:sp>
      <p:sp>
        <p:nvSpPr>
          <p:cNvPr id="10" name="テキスト ボックス 9">
            <a:extLst>
              <a:ext uri="{FF2B5EF4-FFF2-40B4-BE49-F238E27FC236}">
                <a16:creationId xmlns:a16="http://schemas.microsoft.com/office/drawing/2014/main" id="{D3ACBEF4-3D7B-B9A2-7CBB-7EDFEECE6F7F}"/>
              </a:ext>
            </a:extLst>
          </p:cNvPr>
          <p:cNvSpPr txBox="1"/>
          <p:nvPr/>
        </p:nvSpPr>
        <p:spPr>
          <a:xfrm>
            <a:off x="2419582" y="1154722"/>
            <a:ext cx="1759473" cy="369332"/>
          </a:xfrm>
          <a:prstGeom prst="rect">
            <a:avLst/>
          </a:prstGeom>
          <a:noFill/>
          <a:ln>
            <a:solidFill>
              <a:schemeClr val="tx1"/>
            </a:solidFill>
          </a:ln>
        </p:spPr>
        <p:txBody>
          <a:bodyPr wrap="square">
            <a:spAutoFit/>
          </a:bodyPr>
          <a:lstStyle/>
          <a:p>
            <a:r>
              <a:rPr lang="en-US" altLang="ja-JP" dirty="0"/>
              <a:t>tooth record</a:t>
            </a:r>
            <a:r>
              <a:rPr lang="ja-JP" altLang="en-US" dirty="0"/>
              <a:t>列</a:t>
            </a:r>
          </a:p>
        </p:txBody>
      </p:sp>
      <p:cxnSp>
        <p:nvCxnSpPr>
          <p:cNvPr id="11" name="直線矢印コネクタ 10">
            <a:extLst>
              <a:ext uri="{FF2B5EF4-FFF2-40B4-BE49-F238E27FC236}">
                <a16:creationId xmlns:a16="http://schemas.microsoft.com/office/drawing/2014/main" id="{A310A8BC-5CA1-3DFA-3062-ABF201554106}"/>
              </a:ext>
            </a:extLst>
          </p:cNvPr>
          <p:cNvCxnSpPr>
            <a:cxnSpLocks/>
            <a:stCxn id="17" idx="1"/>
            <a:endCxn id="7" idx="3"/>
          </p:cNvCxnSpPr>
          <p:nvPr/>
        </p:nvCxnSpPr>
        <p:spPr>
          <a:xfrm flipH="1" flipV="1">
            <a:off x="3553360" y="1722439"/>
            <a:ext cx="876815" cy="8864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14881488-7C34-5C1A-F883-B1FCD60B4580}"/>
              </a:ext>
            </a:extLst>
          </p:cNvPr>
          <p:cNvSpPr txBox="1"/>
          <p:nvPr/>
        </p:nvSpPr>
        <p:spPr>
          <a:xfrm>
            <a:off x="6336174" y="1918889"/>
            <a:ext cx="4885679" cy="369332"/>
          </a:xfrm>
          <a:prstGeom prst="rect">
            <a:avLst/>
          </a:prstGeom>
          <a:noFill/>
        </p:spPr>
        <p:txBody>
          <a:bodyPr wrap="square">
            <a:spAutoFit/>
          </a:bodyPr>
          <a:lstStyle>
            <a:defPPr>
              <a:defRPr lang="ja-JP"/>
            </a:defPPr>
            <a:lvl1pPr>
              <a:defRPr sz="2000" b="0">
                <a:solidFill>
                  <a:srgbClr val="000000"/>
                </a:solidFill>
                <a:effectLst/>
                <a:latin typeface="Courier New" panose="02070309020205020404" pitchFamily="49" charset="0"/>
              </a:defRPr>
            </a:lvl1pPr>
          </a:lstStyle>
          <a:p>
            <a:r>
              <a:rPr lang="en-US" altLang="ja-JP" sz="1800" dirty="0"/>
              <a:t>print(</a:t>
            </a:r>
            <a:r>
              <a:rPr lang="en-US" altLang="ja-JP" sz="1800" dirty="0" err="1"/>
              <a:t>k</a:t>
            </a:r>
            <a:r>
              <a:rPr lang="en-US" altLang="ja-JP" sz="1800" b="0" dirty="0" err="1">
                <a:solidFill>
                  <a:srgbClr val="000000"/>
                </a:solidFill>
                <a:effectLst/>
                <a:latin typeface="Courier New" panose="02070309020205020404" pitchFamily="49" charset="0"/>
              </a:rPr>
              <a:t>list.loc</a:t>
            </a:r>
            <a:r>
              <a:rPr lang="en-US" altLang="ja-JP" sz="1800" b="0" dirty="0">
                <a:solidFill>
                  <a:srgbClr val="000000"/>
                </a:solidFill>
                <a:effectLst/>
                <a:latin typeface="Courier New" panose="02070309020205020404" pitchFamily="49" charset="0"/>
              </a:rPr>
              <a:t>[</a:t>
            </a:r>
            <a:r>
              <a:rPr lang="en-US" altLang="ja-JP" sz="1800" b="0" dirty="0">
                <a:solidFill>
                  <a:srgbClr val="116644"/>
                </a:solidFill>
                <a:effectLst/>
                <a:latin typeface="Courier New" panose="02070309020205020404" pitchFamily="49" charset="0"/>
              </a:rPr>
              <a:t>0,</a:t>
            </a:r>
            <a:r>
              <a:rPr lang="en" altLang="ja-JP" sz="1800" b="0" dirty="0">
                <a:solidFill>
                  <a:srgbClr val="A31515"/>
                </a:solidFill>
                <a:effectLst/>
                <a:latin typeface="Courier New" panose="02070309020205020404" pitchFamily="49" charset="0"/>
              </a:rPr>
              <a:t>'tooth record'</a:t>
            </a:r>
            <a:r>
              <a:rPr lang="en-US" altLang="ja-JP" sz="1800" b="0" dirty="0">
                <a:solidFill>
                  <a:srgbClr val="000000"/>
                </a:solidFill>
                <a:effectLst/>
                <a:latin typeface="Courier New" panose="02070309020205020404" pitchFamily="49" charset="0"/>
              </a:rPr>
              <a:t>]</a:t>
            </a:r>
            <a:r>
              <a:rPr lang="en-US" altLang="ja-JP" sz="1800" dirty="0"/>
              <a:t>)</a:t>
            </a:r>
          </a:p>
        </p:txBody>
      </p:sp>
      <p:sp>
        <p:nvSpPr>
          <p:cNvPr id="16" name="テキスト ボックス 15">
            <a:extLst>
              <a:ext uri="{FF2B5EF4-FFF2-40B4-BE49-F238E27FC236}">
                <a16:creationId xmlns:a16="http://schemas.microsoft.com/office/drawing/2014/main" id="{F98AECF0-3232-5838-868A-C09094EE4E98}"/>
              </a:ext>
            </a:extLst>
          </p:cNvPr>
          <p:cNvSpPr txBox="1"/>
          <p:nvPr/>
        </p:nvSpPr>
        <p:spPr>
          <a:xfrm>
            <a:off x="4461521" y="1872723"/>
            <a:ext cx="1874653" cy="461665"/>
          </a:xfrm>
          <a:prstGeom prst="rect">
            <a:avLst/>
          </a:prstGeom>
          <a:solidFill>
            <a:schemeClr val="bg1"/>
          </a:solidFill>
          <a:ln>
            <a:solidFill>
              <a:schemeClr val="tx1"/>
            </a:solidFill>
          </a:ln>
        </p:spPr>
        <p:txBody>
          <a:bodyPr wrap="square">
            <a:spAutoFit/>
          </a:bodyPr>
          <a:lstStyle/>
          <a:p>
            <a:r>
              <a:rPr lang="ja-JP" altLang="en-US" sz="2400" b="1" dirty="0">
                <a:effectLst/>
                <a:latin typeface="Courier New" panose="02070309020205020404" pitchFamily="49" charset="0"/>
              </a:rPr>
              <a:t>コード</a:t>
            </a:r>
            <a:r>
              <a:rPr lang="en-US" altLang="ja-JP" sz="2400" b="1" dirty="0">
                <a:latin typeface="Courier New" panose="02070309020205020404" pitchFamily="49" charset="0"/>
              </a:rPr>
              <a:t>10-1</a:t>
            </a:r>
            <a:endParaRPr lang="en-US" altLang="ja-JP" sz="2400" b="1" dirty="0">
              <a:effectLst/>
              <a:latin typeface="Courier New" panose="02070309020205020404" pitchFamily="49" charset="0"/>
            </a:endParaRPr>
          </a:p>
        </p:txBody>
      </p:sp>
      <p:sp>
        <p:nvSpPr>
          <p:cNvPr id="20" name="テキスト ボックス 19">
            <a:extLst>
              <a:ext uri="{FF2B5EF4-FFF2-40B4-BE49-F238E27FC236}">
                <a16:creationId xmlns:a16="http://schemas.microsoft.com/office/drawing/2014/main" id="{3AE1E395-1284-6A6E-4555-AA1EDC13D925}"/>
              </a:ext>
            </a:extLst>
          </p:cNvPr>
          <p:cNvSpPr txBox="1"/>
          <p:nvPr/>
        </p:nvSpPr>
        <p:spPr>
          <a:xfrm>
            <a:off x="6336174" y="2917017"/>
            <a:ext cx="4885679" cy="369332"/>
          </a:xfrm>
          <a:prstGeom prst="rect">
            <a:avLst/>
          </a:prstGeom>
          <a:noFill/>
        </p:spPr>
        <p:txBody>
          <a:bodyPr wrap="square">
            <a:spAutoFit/>
          </a:bodyPr>
          <a:lstStyle>
            <a:defPPr>
              <a:defRPr lang="ja-JP"/>
            </a:defPPr>
            <a:lvl1pPr>
              <a:defRPr sz="2000" b="0">
                <a:solidFill>
                  <a:srgbClr val="000000"/>
                </a:solidFill>
                <a:effectLst/>
                <a:latin typeface="Courier New" panose="02070309020205020404" pitchFamily="49" charset="0"/>
              </a:defRPr>
            </a:lvl1pPr>
          </a:lstStyle>
          <a:p>
            <a:r>
              <a:rPr lang="en-US" altLang="ja-JP" sz="1800" dirty="0"/>
              <a:t>print(</a:t>
            </a:r>
            <a:r>
              <a:rPr lang="en-US" altLang="ja-JP" sz="1800" dirty="0" err="1"/>
              <a:t>k</a:t>
            </a:r>
            <a:r>
              <a:rPr lang="en-US" altLang="ja-JP" sz="1800" b="0" dirty="0" err="1">
                <a:solidFill>
                  <a:srgbClr val="000000"/>
                </a:solidFill>
                <a:effectLst/>
                <a:latin typeface="Courier New" panose="02070309020205020404" pitchFamily="49" charset="0"/>
              </a:rPr>
              <a:t>list.loc</a:t>
            </a:r>
            <a:r>
              <a:rPr lang="en-US" altLang="ja-JP" sz="1800" b="0" dirty="0">
                <a:solidFill>
                  <a:srgbClr val="000000"/>
                </a:solidFill>
                <a:effectLst/>
                <a:latin typeface="Courier New" panose="02070309020205020404" pitchFamily="49" charset="0"/>
              </a:rPr>
              <a:t>[</a:t>
            </a:r>
            <a:r>
              <a:rPr lang="en-US" altLang="ja-JP" sz="1800" b="0" dirty="0">
                <a:solidFill>
                  <a:srgbClr val="116644"/>
                </a:solidFill>
                <a:effectLst/>
                <a:latin typeface="Courier New" panose="02070309020205020404" pitchFamily="49" charset="0"/>
              </a:rPr>
              <a:t>:,</a:t>
            </a:r>
            <a:r>
              <a:rPr lang="en" altLang="ja-JP" sz="1800" b="0" dirty="0">
                <a:solidFill>
                  <a:srgbClr val="A31515"/>
                </a:solidFill>
                <a:effectLst/>
                <a:latin typeface="Courier New" panose="02070309020205020404" pitchFamily="49" charset="0"/>
              </a:rPr>
              <a:t>'tooth record'</a:t>
            </a:r>
            <a:r>
              <a:rPr lang="en-US" altLang="ja-JP" sz="1800" b="0" dirty="0">
                <a:solidFill>
                  <a:srgbClr val="000000"/>
                </a:solidFill>
                <a:effectLst/>
                <a:latin typeface="Courier New" panose="02070309020205020404" pitchFamily="49" charset="0"/>
              </a:rPr>
              <a:t>]</a:t>
            </a:r>
            <a:r>
              <a:rPr lang="en-US" altLang="ja-JP" sz="1800" dirty="0"/>
              <a:t>)</a:t>
            </a:r>
            <a:endParaRPr lang="en-US" altLang="ja-JP" sz="1800" b="0" dirty="0">
              <a:solidFill>
                <a:srgbClr val="000000"/>
              </a:solidFill>
              <a:effectLst/>
              <a:latin typeface="Courier New" panose="02070309020205020404" pitchFamily="49" charset="0"/>
            </a:endParaRPr>
          </a:p>
        </p:txBody>
      </p:sp>
      <p:sp>
        <p:nvSpPr>
          <p:cNvPr id="21" name="テキスト ボックス 20">
            <a:extLst>
              <a:ext uri="{FF2B5EF4-FFF2-40B4-BE49-F238E27FC236}">
                <a16:creationId xmlns:a16="http://schemas.microsoft.com/office/drawing/2014/main" id="{C81C6373-D6FB-7C4A-E4F7-C77D5AC6DD83}"/>
              </a:ext>
            </a:extLst>
          </p:cNvPr>
          <p:cNvSpPr txBox="1"/>
          <p:nvPr/>
        </p:nvSpPr>
        <p:spPr>
          <a:xfrm>
            <a:off x="4461521" y="2870851"/>
            <a:ext cx="1865592" cy="461665"/>
          </a:xfrm>
          <a:prstGeom prst="rect">
            <a:avLst/>
          </a:prstGeom>
          <a:solidFill>
            <a:schemeClr val="bg1"/>
          </a:solidFill>
          <a:ln>
            <a:solidFill>
              <a:schemeClr val="tx1"/>
            </a:solidFill>
          </a:ln>
        </p:spPr>
        <p:txBody>
          <a:bodyPr wrap="square">
            <a:spAutoFit/>
          </a:bodyPr>
          <a:lstStyle/>
          <a:p>
            <a:r>
              <a:rPr lang="ja-JP" altLang="en-US" sz="2400" b="1" dirty="0">
                <a:effectLst/>
                <a:latin typeface="Courier New" panose="02070309020205020404" pitchFamily="49" charset="0"/>
              </a:rPr>
              <a:t>コード</a:t>
            </a:r>
            <a:r>
              <a:rPr lang="en-US" altLang="ja-JP" sz="2400" b="1" dirty="0">
                <a:latin typeface="Courier New" panose="02070309020205020404" pitchFamily="49" charset="0"/>
              </a:rPr>
              <a:t>10-2</a:t>
            </a:r>
            <a:endParaRPr lang="en-US" altLang="ja-JP" sz="2400" b="1" dirty="0">
              <a:effectLst/>
              <a:latin typeface="Courier New" panose="02070309020205020404" pitchFamily="49" charset="0"/>
            </a:endParaRPr>
          </a:p>
        </p:txBody>
      </p:sp>
      <p:cxnSp>
        <p:nvCxnSpPr>
          <p:cNvPr id="23" name="直線矢印コネクタ 22">
            <a:extLst>
              <a:ext uri="{FF2B5EF4-FFF2-40B4-BE49-F238E27FC236}">
                <a16:creationId xmlns:a16="http://schemas.microsoft.com/office/drawing/2014/main" id="{77457BC4-D5B4-FD07-342D-203A291B2AE7}"/>
              </a:ext>
            </a:extLst>
          </p:cNvPr>
          <p:cNvCxnSpPr>
            <a:cxnSpLocks/>
          </p:cNvCxnSpPr>
          <p:nvPr/>
        </p:nvCxnSpPr>
        <p:spPr>
          <a:xfrm flipH="1">
            <a:off x="3553360" y="3684318"/>
            <a:ext cx="199064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7" name="図 16">
            <a:extLst>
              <a:ext uri="{FF2B5EF4-FFF2-40B4-BE49-F238E27FC236}">
                <a16:creationId xmlns:a16="http://schemas.microsoft.com/office/drawing/2014/main" id="{D4EE0DEA-FE46-FC27-C765-421264FC00E7}"/>
              </a:ext>
            </a:extLst>
          </p:cNvPr>
          <p:cNvPicPr>
            <a:picLocks noChangeAspect="1"/>
          </p:cNvPicPr>
          <p:nvPr/>
        </p:nvPicPr>
        <p:blipFill>
          <a:blip r:embed="rId2"/>
          <a:stretch>
            <a:fillRect/>
          </a:stretch>
        </p:blipFill>
        <p:spPr>
          <a:xfrm>
            <a:off x="4430175" y="2367603"/>
            <a:ext cx="1378021" cy="482625"/>
          </a:xfrm>
          <a:prstGeom prst="rect">
            <a:avLst/>
          </a:prstGeom>
        </p:spPr>
      </p:pic>
      <p:pic>
        <p:nvPicPr>
          <p:cNvPr id="22" name="図 21">
            <a:extLst>
              <a:ext uri="{FF2B5EF4-FFF2-40B4-BE49-F238E27FC236}">
                <a16:creationId xmlns:a16="http://schemas.microsoft.com/office/drawing/2014/main" id="{1CA063E9-ECB5-6E0C-B09D-E57F3A8AD45B}"/>
              </a:ext>
            </a:extLst>
          </p:cNvPr>
          <p:cNvPicPr>
            <a:picLocks noChangeAspect="1"/>
          </p:cNvPicPr>
          <p:nvPr/>
        </p:nvPicPr>
        <p:blipFill>
          <a:blip r:embed="rId3"/>
          <a:stretch>
            <a:fillRect/>
          </a:stretch>
        </p:blipFill>
        <p:spPr>
          <a:xfrm>
            <a:off x="4461521" y="3428999"/>
            <a:ext cx="2603066" cy="3322431"/>
          </a:xfrm>
          <a:prstGeom prst="rect">
            <a:avLst/>
          </a:prstGeom>
        </p:spPr>
      </p:pic>
      <p:sp>
        <p:nvSpPr>
          <p:cNvPr id="26" name="矢印: 右 25">
            <a:extLst>
              <a:ext uri="{FF2B5EF4-FFF2-40B4-BE49-F238E27FC236}">
                <a16:creationId xmlns:a16="http://schemas.microsoft.com/office/drawing/2014/main" id="{B7745778-B526-69EE-CDFC-6EC4A2D0A53D}"/>
              </a:ext>
            </a:extLst>
          </p:cNvPr>
          <p:cNvSpPr/>
          <p:nvPr/>
        </p:nvSpPr>
        <p:spPr>
          <a:xfrm>
            <a:off x="10119493" y="5478215"/>
            <a:ext cx="1102360" cy="973783"/>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solidFill>
                  <a:schemeClr val="tx1"/>
                </a:solidFill>
              </a:rPr>
              <a:t>Colab</a:t>
            </a:r>
            <a:endParaRPr kumimoji="1" lang="ja-JP" altLang="en-US" b="1" dirty="0">
              <a:solidFill>
                <a:schemeClr val="tx1"/>
              </a:solidFill>
            </a:endParaRPr>
          </a:p>
        </p:txBody>
      </p:sp>
    </p:spTree>
    <p:extLst>
      <p:ext uri="{BB962C8B-B14F-4D97-AF65-F5344CB8AC3E}">
        <p14:creationId xmlns:p14="http://schemas.microsoft.com/office/powerpoint/2010/main" val="716765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33F13E-5851-2923-574C-9FF222972F10}"/>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7A35539-6FFA-8F3C-AA98-E2D903479C17}"/>
              </a:ext>
            </a:extLst>
          </p:cNvPr>
          <p:cNvSpPr txBox="1"/>
          <p:nvPr/>
        </p:nvSpPr>
        <p:spPr>
          <a:xfrm>
            <a:off x="3073" y="10929"/>
            <a:ext cx="8464756" cy="523220"/>
          </a:xfrm>
          <a:prstGeom prst="rect">
            <a:avLst/>
          </a:prstGeom>
          <a:solidFill>
            <a:schemeClr val="bg1"/>
          </a:solidFill>
          <a:ln w="6350">
            <a:solidFill>
              <a:schemeClr val="tx1"/>
            </a:solidFill>
          </a:ln>
        </p:spPr>
        <p:txBody>
          <a:bodyPr wrap="square">
            <a:spAutoFit/>
          </a:bodyPr>
          <a:lstStyle>
            <a:defPPr>
              <a:defRPr lang="ja-JP"/>
            </a:defPPr>
          </a:lstStyle>
          <a:p>
            <a:pPr algn="just"/>
            <a:r>
              <a:rPr lang="en-US" altLang="ja-JP" sz="2800" dirty="0">
                <a:latin typeface="ＭＳ ゴシック" panose="020B0609070205080204" pitchFamily="49" charset="-128"/>
                <a:ea typeface="ＭＳ ゴシック" panose="020B0609070205080204" pitchFamily="49" charset="-128"/>
              </a:rPr>
              <a:t>Python</a:t>
            </a:r>
            <a:r>
              <a:rPr lang="ja-JP" altLang="en-US" sz="2800">
                <a:latin typeface="ＭＳ ゴシック" panose="020B0609070205080204" pitchFamily="49" charset="-128"/>
                <a:ea typeface="ＭＳ ゴシック" panose="020B0609070205080204" pitchFamily="49" charset="-128"/>
              </a:rPr>
              <a:t>を使用してデータクレンジングを行う</a:t>
            </a:r>
            <a:r>
              <a:rPr lang="en-US" altLang="ja-JP" sz="2800" dirty="0">
                <a:latin typeface="ＭＳ ゴシック" panose="020B0609070205080204" pitchFamily="49" charset="-128"/>
                <a:ea typeface="ＭＳ ゴシック" panose="020B0609070205080204" pitchFamily="49" charset="-128"/>
              </a:rPr>
              <a:t>STEP</a:t>
            </a:r>
          </a:p>
        </p:txBody>
      </p:sp>
      <p:sp>
        <p:nvSpPr>
          <p:cNvPr id="3" name="スライド番号プレースホルダー 2">
            <a:extLst>
              <a:ext uri="{FF2B5EF4-FFF2-40B4-BE49-F238E27FC236}">
                <a16:creationId xmlns:a16="http://schemas.microsoft.com/office/drawing/2014/main" id="{CDADA8DE-9BEE-5798-E110-87B627B16E80}"/>
              </a:ext>
            </a:extLst>
          </p:cNvPr>
          <p:cNvSpPr>
            <a:spLocks noGrp="1"/>
          </p:cNvSpPr>
          <p:nvPr>
            <p:ph type="sldNum" sz="quarter" idx="12"/>
          </p:nvPr>
        </p:nvSpPr>
        <p:spPr/>
        <p:txBody>
          <a:bodyPr/>
          <a:lstStyle/>
          <a:p>
            <a:fld id="{D0DED96A-F066-47E4-9553-675BF6234992}" type="slidenum">
              <a:rPr kumimoji="1" lang="ja-JP" altLang="en-US" smtClean="0"/>
              <a:t>35</a:t>
            </a:fld>
            <a:endParaRPr kumimoji="1" lang="ja-JP" altLang="en-US"/>
          </a:p>
        </p:txBody>
      </p:sp>
      <p:sp>
        <p:nvSpPr>
          <p:cNvPr id="5" name="対角する 2 つの角を切り取った四角形 4">
            <a:extLst>
              <a:ext uri="{FF2B5EF4-FFF2-40B4-BE49-F238E27FC236}">
                <a16:creationId xmlns:a16="http://schemas.microsoft.com/office/drawing/2014/main" id="{03782895-1D0E-E15C-B878-D548D3D0070B}"/>
              </a:ext>
            </a:extLst>
          </p:cNvPr>
          <p:cNvSpPr/>
          <p:nvPr/>
        </p:nvSpPr>
        <p:spPr>
          <a:xfrm>
            <a:off x="545438" y="3562778"/>
            <a:ext cx="2443947" cy="2340720"/>
          </a:xfrm>
          <a:prstGeom prst="snip2Diag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2400" dirty="0">
                <a:solidFill>
                  <a:schemeClr val="tx1"/>
                </a:solidFill>
              </a:rPr>
              <a:t>STEP1</a:t>
            </a:r>
          </a:p>
          <a:p>
            <a:pPr algn="ctr"/>
            <a:endParaRPr kumimoji="1" lang="en" altLang="ja-JP" sz="2400" dirty="0">
              <a:solidFill>
                <a:schemeClr val="tx1"/>
              </a:solidFill>
            </a:endParaRPr>
          </a:p>
          <a:p>
            <a:pPr algn="ctr"/>
            <a:r>
              <a:rPr kumimoji="1" lang="en" altLang="ja-JP" sz="2400" dirty="0">
                <a:solidFill>
                  <a:schemeClr val="tx1"/>
                </a:solidFill>
              </a:rPr>
              <a:t>Pandas</a:t>
            </a:r>
          </a:p>
          <a:p>
            <a:pPr algn="ctr"/>
            <a:r>
              <a:rPr kumimoji="1" lang="ja-JP" altLang="en-US" sz="2400">
                <a:solidFill>
                  <a:schemeClr val="tx1"/>
                </a:solidFill>
              </a:rPr>
              <a:t>ライブラリ</a:t>
            </a:r>
            <a:endParaRPr kumimoji="1" lang="en-US" altLang="ja-JP" sz="2400" dirty="0">
              <a:solidFill>
                <a:schemeClr val="tx1"/>
              </a:solidFill>
            </a:endParaRPr>
          </a:p>
          <a:p>
            <a:pPr algn="ctr"/>
            <a:r>
              <a:rPr kumimoji="1" lang="ja-JP" altLang="en-US" sz="2400">
                <a:solidFill>
                  <a:schemeClr val="tx1"/>
                </a:solidFill>
              </a:rPr>
              <a:t>インポート</a:t>
            </a:r>
          </a:p>
        </p:txBody>
      </p:sp>
      <p:sp>
        <p:nvSpPr>
          <p:cNvPr id="6" name="対角する 2 つの角を切り取った四角形 5">
            <a:extLst>
              <a:ext uri="{FF2B5EF4-FFF2-40B4-BE49-F238E27FC236}">
                <a16:creationId xmlns:a16="http://schemas.microsoft.com/office/drawing/2014/main" id="{371EC597-1572-215A-93C4-1F40A18664CC}"/>
              </a:ext>
            </a:extLst>
          </p:cNvPr>
          <p:cNvSpPr/>
          <p:nvPr/>
        </p:nvSpPr>
        <p:spPr>
          <a:xfrm>
            <a:off x="3776812" y="3562778"/>
            <a:ext cx="1803416" cy="2340720"/>
          </a:xfrm>
          <a:prstGeom prst="snip2Diag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ltLang="ja-JP" sz="2400" dirty="0">
                <a:solidFill>
                  <a:schemeClr val="tx1"/>
                </a:solidFill>
              </a:rPr>
              <a:t>STEP2</a:t>
            </a:r>
          </a:p>
          <a:p>
            <a:pPr algn="ctr"/>
            <a:endParaRPr lang="en-US" altLang="ja-JP" sz="2400" dirty="0">
              <a:solidFill>
                <a:schemeClr val="tx1"/>
              </a:solidFill>
            </a:endParaRPr>
          </a:p>
          <a:p>
            <a:pPr algn="ctr"/>
            <a:r>
              <a:rPr lang="ja-JP" altLang="en-US" sz="2400">
                <a:solidFill>
                  <a:schemeClr val="tx1"/>
                </a:solidFill>
              </a:rPr>
              <a:t>データ</a:t>
            </a:r>
            <a:endParaRPr lang="en-US" altLang="ja-JP" sz="2400" dirty="0">
              <a:solidFill>
                <a:schemeClr val="tx1"/>
              </a:solidFill>
            </a:endParaRPr>
          </a:p>
          <a:p>
            <a:pPr algn="ctr"/>
            <a:r>
              <a:rPr lang="ja-JP" altLang="en-US" sz="2400">
                <a:solidFill>
                  <a:schemeClr val="tx1"/>
                </a:solidFill>
              </a:rPr>
              <a:t>読み込み</a:t>
            </a:r>
          </a:p>
          <a:p>
            <a:pPr algn="ctr"/>
            <a:endParaRPr lang="ja-JP" altLang="en-US" sz="2400">
              <a:solidFill>
                <a:schemeClr val="tx1"/>
              </a:solidFill>
            </a:endParaRPr>
          </a:p>
        </p:txBody>
      </p:sp>
      <p:sp>
        <p:nvSpPr>
          <p:cNvPr id="7" name="対角する 2 つの角を切り取った四角形 6">
            <a:extLst>
              <a:ext uri="{FF2B5EF4-FFF2-40B4-BE49-F238E27FC236}">
                <a16:creationId xmlns:a16="http://schemas.microsoft.com/office/drawing/2014/main" id="{72FBED11-B694-2F7A-8323-9D3BAC12C8CA}"/>
              </a:ext>
            </a:extLst>
          </p:cNvPr>
          <p:cNvSpPr/>
          <p:nvPr/>
        </p:nvSpPr>
        <p:spPr>
          <a:xfrm>
            <a:off x="6367655" y="3562778"/>
            <a:ext cx="2160494" cy="2340720"/>
          </a:xfrm>
          <a:prstGeom prst="snip2Diag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2400" dirty="0">
                <a:solidFill>
                  <a:schemeClr val="tx1"/>
                </a:solidFill>
              </a:rPr>
              <a:t>STEP3</a:t>
            </a:r>
          </a:p>
          <a:p>
            <a:pPr algn="ctr"/>
            <a:endParaRPr lang="en-US" altLang="ja-JP" sz="2400" dirty="0">
              <a:solidFill>
                <a:schemeClr val="tx1"/>
              </a:solidFill>
            </a:endParaRPr>
          </a:p>
          <a:p>
            <a:pPr algn="ctr"/>
            <a:r>
              <a:rPr kumimoji="1" lang="ja-JP" altLang="en-US">
                <a:solidFill>
                  <a:schemeClr val="tx1"/>
                </a:solidFill>
              </a:rPr>
              <a:t>データフレーム</a:t>
            </a:r>
            <a:r>
              <a:rPr kumimoji="1" lang="ja-JP" altLang="en-US" sz="2400">
                <a:solidFill>
                  <a:schemeClr val="tx1"/>
                </a:solidFill>
              </a:rPr>
              <a:t>基本情報</a:t>
            </a:r>
          </a:p>
          <a:p>
            <a:pPr algn="ctr"/>
            <a:endParaRPr kumimoji="1" lang="ja-JP" altLang="en-US" sz="2400">
              <a:solidFill>
                <a:schemeClr val="tx1"/>
              </a:solidFill>
            </a:endParaRPr>
          </a:p>
        </p:txBody>
      </p:sp>
      <p:sp>
        <p:nvSpPr>
          <p:cNvPr id="8" name="対角する 2 つの角を切り取った四角形 7">
            <a:extLst>
              <a:ext uri="{FF2B5EF4-FFF2-40B4-BE49-F238E27FC236}">
                <a16:creationId xmlns:a16="http://schemas.microsoft.com/office/drawing/2014/main" id="{38EC4129-1396-DBD7-9865-AD4FE6E7723D}"/>
              </a:ext>
            </a:extLst>
          </p:cNvPr>
          <p:cNvSpPr/>
          <p:nvPr/>
        </p:nvSpPr>
        <p:spPr>
          <a:xfrm>
            <a:off x="9315576" y="2607346"/>
            <a:ext cx="2876424" cy="3296152"/>
          </a:xfrm>
          <a:prstGeom prst="snip2DiagRect">
            <a:avLst/>
          </a:prstGeom>
          <a:solidFill>
            <a:schemeClr val="bg1"/>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ltLang="ja-JP" sz="2400" dirty="0">
                <a:solidFill>
                  <a:schemeClr val="tx1"/>
                </a:solidFill>
              </a:rPr>
              <a:t>STEP4</a:t>
            </a:r>
          </a:p>
          <a:p>
            <a:pPr algn="ctr"/>
            <a:endParaRPr lang="en-US" altLang="ja-JP" sz="2400" dirty="0">
              <a:solidFill>
                <a:schemeClr val="tx1"/>
              </a:solidFill>
            </a:endParaRPr>
          </a:p>
          <a:p>
            <a:pPr algn="ctr"/>
            <a:r>
              <a:rPr lang="ja-JP" altLang="en-US" sz="2400" dirty="0">
                <a:solidFill>
                  <a:schemeClr val="tx1"/>
                </a:solidFill>
              </a:rPr>
              <a:t>データ</a:t>
            </a:r>
            <a:endParaRPr lang="en-US" altLang="ja-JP" sz="2400" dirty="0">
              <a:solidFill>
                <a:schemeClr val="tx1"/>
              </a:solidFill>
            </a:endParaRPr>
          </a:p>
          <a:p>
            <a:pPr algn="ctr"/>
            <a:r>
              <a:rPr lang="ja-JP" altLang="en-US" sz="2400" dirty="0">
                <a:solidFill>
                  <a:schemeClr val="tx1"/>
                </a:solidFill>
              </a:rPr>
              <a:t>集計と処理</a:t>
            </a:r>
          </a:p>
        </p:txBody>
      </p:sp>
      <p:sp>
        <p:nvSpPr>
          <p:cNvPr id="18" name="矢印: 下 26">
            <a:extLst>
              <a:ext uri="{FF2B5EF4-FFF2-40B4-BE49-F238E27FC236}">
                <a16:creationId xmlns:a16="http://schemas.microsoft.com/office/drawing/2014/main" id="{9272F2E6-B0E1-B1E0-A634-E31762524773}"/>
              </a:ext>
            </a:extLst>
          </p:cNvPr>
          <p:cNvSpPr/>
          <p:nvPr/>
        </p:nvSpPr>
        <p:spPr>
          <a:xfrm rot="16200000">
            <a:off x="8544222" y="4364630"/>
            <a:ext cx="755281" cy="737014"/>
          </a:xfrm>
          <a:prstGeom prst="down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矢印: 下 26">
            <a:extLst>
              <a:ext uri="{FF2B5EF4-FFF2-40B4-BE49-F238E27FC236}">
                <a16:creationId xmlns:a16="http://schemas.microsoft.com/office/drawing/2014/main" id="{A32E7A90-98F7-2CD2-6DCE-50C03B6A5149}"/>
              </a:ext>
            </a:extLst>
          </p:cNvPr>
          <p:cNvSpPr/>
          <p:nvPr/>
        </p:nvSpPr>
        <p:spPr>
          <a:xfrm rot="16200000">
            <a:off x="5593406" y="4364630"/>
            <a:ext cx="755281" cy="737014"/>
          </a:xfrm>
          <a:prstGeom prst="down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下 26">
            <a:extLst>
              <a:ext uri="{FF2B5EF4-FFF2-40B4-BE49-F238E27FC236}">
                <a16:creationId xmlns:a16="http://schemas.microsoft.com/office/drawing/2014/main" id="{D30D60D0-5C1F-503B-D1E4-CF464F137A42}"/>
              </a:ext>
            </a:extLst>
          </p:cNvPr>
          <p:cNvSpPr/>
          <p:nvPr/>
        </p:nvSpPr>
        <p:spPr>
          <a:xfrm rot="16200000">
            <a:off x="3005458" y="4365478"/>
            <a:ext cx="755281" cy="737014"/>
          </a:xfrm>
          <a:prstGeom prst="down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対角する 2 つの角を切り取った四角形 9">
            <a:extLst>
              <a:ext uri="{FF2B5EF4-FFF2-40B4-BE49-F238E27FC236}">
                <a16:creationId xmlns:a16="http://schemas.microsoft.com/office/drawing/2014/main" id="{611A8F05-7356-E35B-7241-3E2F69AD769E}"/>
              </a:ext>
            </a:extLst>
          </p:cNvPr>
          <p:cNvSpPr/>
          <p:nvPr/>
        </p:nvSpPr>
        <p:spPr>
          <a:xfrm>
            <a:off x="421450" y="667545"/>
            <a:ext cx="2443947" cy="2340720"/>
          </a:xfrm>
          <a:prstGeom prst="snip2Diag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2400" b="1" dirty="0">
                <a:solidFill>
                  <a:schemeClr val="tx1"/>
                </a:solidFill>
              </a:rPr>
              <a:t>STEP0</a:t>
            </a:r>
            <a:endParaRPr kumimoji="1" lang="en" altLang="ja-JP" sz="2400" b="1" dirty="0">
              <a:solidFill>
                <a:schemeClr val="tx1"/>
              </a:solidFill>
            </a:endParaRPr>
          </a:p>
          <a:p>
            <a:pPr algn="just">
              <a:defRPr/>
            </a:pPr>
            <a:r>
              <a:rPr lang="en-US" altLang="ja-JP" sz="2400" u="none" dirty="0">
                <a:solidFill>
                  <a:schemeClr val="tx1"/>
                </a:solidFill>
              </a:rPr>
              <a:t>Python</a:t>
            </a:r>
            <a:r>
              <a:rPr lang="ja-JP" altLang="en-US" sz="2400" u="none">
                <a:solidFill>
                  <a:schemeClr val="tx1"/>
                </a:solidFill>
              </a:rPr>
              <a:t>基礎</a:t>
            </a:r>
            <a:endParaRPr lang="en-US" altLang="ja-JP" sz="2400" u="none" dirty="0">
              <a:solidFill>
                <a:schemeClr val="tx1"/>
              </a:solidFill>
            </a:endParaRPr>
          </a:p>
          <a:p>
            <a:pPr>
              <a:defRPr/>
            </a:pPr>
            <a:r>
              <a:rPr lang="ja-JP" altLang="en-US" sz="2400" u="sng">
                <a:solidFill>
                  <a:schemeClr val="tx1"/>
                </a:solidFill>
              </a:rPr>
              <a:t>変数、リスト</a:t>
            </a:r>
            <a:endParaRPr lang="en-US" altLang="ja-JP" sz="2400" u="sng" dirty="0">
              <a:solidFill>
                <a:schemeClr val="tx1"/>
              </a:solidFill>
            </a:endParaRPr>
          </a:p>
          <a:p>
            <a:pPr>
              <a:defRPr/>
            </a:pPr>
            <a:r>
              <a:rPr lang="ja-JP" altLang="en-US" sz="2400" u="sng">
                <a:solidFill>
                  <a:schemeClr val="tx1"/>
                </a:solidFill>
              </a:rPr>
              <a:t>データの型</a:t>
            </a:r>
            <a:endParaRPr lang="en-US" altLang="ja-JP" sz="2400" u="sng" dirty="0">
              <a:solidFill>
                <a:schemeClr val="tx1"/>
              </a:solidFill>
            </a:endParaRPr>
          </a:p>
          <a:p>
            <a:pPr>
              <a:defRPr/>
            </a:pPr>
            <a:r>
              <a:rPr lang="ja-JP" altLang="en-US" sz="2400" u="sng">
                <a:solidFill>
                  <a:schemeClr val="tx1"/>
                </a:solidFill>
              </a:rPr>
              <a:t>ライブラリ</a:t>
            </a:r>
          </a:p>
          <a:p>
            <a:pPr algn="ctr"/>
            <a:endParaRPr kumimoji="1" lang="ja-JP" altLang="en-US" sz="2400">
              <a:solidFill>
                <a:schemeClr val="tx1"/>
              </a:solidFill>
            </a:endParaRPr>
          </a:p>
        </p:txBody>
      </p:sp>
      <p:sp>
        <p:nvSpPr>
          <p:cNvPr id="11" name="矢印: 下 26">
            <a:extLst>
              <a:ext uri="{FF2B5EF4-FFF2-40B4-BE49-F238E27FC236}">
                <a16:creationId xmlns:a16="http://schemas.microsoft.com/office/drawing/2014/main" id="{3B1976EA-6755-7CF0-45B4-B3E8C921036C}"/>
              </a:ext>
            </a:extLst>
          </p:cNvPr>
          <p:cNvSpPr/>
          <p:nvPr/>
        </p:nvSpPr>
        <p:spPr>
          <a:xfrm>
            <a:off x="1265782" y="2926715"/>
            <a:ext cx="755281" cy="636063"/>
          </a:xfrm>
          <a:prstGeom prst="down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テキスト ボックス 8">
            <a:extLst>
              <a:ext uri="{FF2B5EF4-FFF2-40B4-BE49-F238E27FC236}">
                <a16:creationId xmlns:a16="http://schemas.microsoft.com/office/drawing/2014/main" id="{33860E07-6E06-C8CC-B5A7-4534EDCCC39F}"/>
              </a:ext>
            </a:extLst>
          </p:cNvPr>
          <p:cNvSpPr txBox="1"/>
          <p:nvPr/>
        </p:nvSpPr>
        <p:spPr>
          <a:xfrm>
            <a:off x="9531814" y="5098212"/>
            <a:ext cx="2443948" cy="400110"/>
          </a:xfrm>
          <a:prstGeom prst="rect">
            <a:avLst/>
          </a:prstGeom>
          <a:noFill/>
          <a:ln w="19050">
            <a:solidFill>
              <a:srgbClr val="FF0000"/>
            </a:solidFill>
          </a:ln>
        </p:spPr>
        <p:txBody>
          <a:bodyPr wrap="square">
            <a:spAutoFit/>
          </a:bodyPr>
          <a:lstStyle>
            <a:defPPr>
              <a:defRPr lang="ja-JP"/>
            </a:defPPr>
            <a:lvl1pPr algn="just">
              <a:defRPr b="0" i="0" u="sng">
                <a:effectLst/>
                <a:ea typeface="WordVisi_MSFontService"/>
              </a:defRPr>
            </a:lvl1pPr>
          </a:lstStyle>
          <a:p>
            <a:pPr algn="ctr"/>
            <a:r>
              <a:rPr lang="ja-JP" altLang="en-US" sz="2000" u="none" dirty="0">
                <a:highlight>
                  <a:srgbClr val="FFFF00"/>
                </a:highlight>
              </a:rPr>
              <a:t>歯の本数を集計</a:t>
            </a:r>
          </a:p>
        </p:txBody>
      </p:sp>
    </p:spTree>
    <p:extLst>
      <p:ext uri="{BB962C8B-B14F-4D97-AF65-F5344CB8AC3E}">
        <p14:creationId xmlns:p14="http://schemas.microsoft.com/office/powerpoint/2010/main" val="38016621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B35EB-5B5F-5850-8C83-79CED56F3717}"/>
            </a:ext>
          </a:extLst>
        </p:cNvPr>
        <p:cNvGrpSpPr/>
        <p:nvPr/>
      </p:nvGrpSpPr>
      <p:grpSpPr>
        <a:xfrm>
          <a:off x="0" y="0"/>
          <a:ext cx="0" cy="0"/>
          <a:chOff x="0" y="0"/>
          <a:chExt cx="0" cy="0"/>
        </a:xfrm>
      </p:grpSpPr>
      <p:sp>
        <p:nvSpPr>
          <p:cNvPr id="3" name="正方形/長方形 2">
            <a:extLst>
              <a:ext uri="{FF2B5EF4-FFF2-40B4-BE49-F238E27FC236}">
                <a16:creationId xmlns:a16="http://schemas.microsoft.com/office/drawing/2014/main" id="{8B193593-8DBF-9371-D0BC-C8159713131B}"/>
              </a:ext>
            </a:extLst>
          </p:cNvPr>
          <p:cNvSpPr/>
          <p:nvPr/>
        </p:nvSpPr>
        <p:spPr>
          <a:xfrm>
            <a:off x="351130" y="1587398"/>
            <a:ext cx="4535761" cy="51639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07ED3E55-BD8B-2FAC-9C04-A937138C90E8}"/>
              </a:ext>
            </a:extLst>
          </p:cNvPr>
          <p:cNvSpPr>
            <a:spLocks noGrp="1"/>
          </p:cNvSpPr>
          <p:nvPr>
            <p:ph type="sldNum" sz="quarter" idx="12"/>
          </p:nvPr>
        </p:nvSpPr>
        <p:spPr/>
        <p:txBody>
          <a:bodyPr/>
          <a:lstStyle/>
          <a:p>
            <a:fld id="{D0DED96A-F066-47E4-9553-675BF6234992}" type="slidenum">
              <a:rPr kumimoji="1" lang="ja-JP" altLang="en-US" smtClean="0"/>
              <a:t>36</a:t>
            </a:fld>
            <a:endParaRPr kumimoji="1" lang="ja-JP" altLang="en-US"/>
          </a:p>
        </p:txBody>
      </p:sp>
      <p:sp>
        <p:nvSpPr>
          <p:cNvPr id="4" name="正方形/長方形 3">
            <a:extLst>
              <a:ext uri="{FF2B5EF4-FFF2-40B4-BE49-F238E27FC236}">
                <a16:creationId xmlns:a16="http://schemas.microsoft.com/office/drawing/2014/main" id="{69CCD9DC-C9F0-0973-A877-B84DB25ED3D2}"/>
              </a:ext>
            </a:extLst>
          </p:cNvPr>
          <p:cNvSpPr/>
          <p:nvPr/>
        </p:nvSpPr>
        <p:spPr>
          <a:xfrm>
            <a:off x="2793189" y="1587398"/>
            <a:ext cx="1208226" cy="516397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A157CD00-8C95-9FE2-253C-E333DA5BA2D9}"/>
              </a:ext>
            </a:extLst>
          </p:cNvPr>
          <p:cNvSpPr/>
          <p:nvPr/>
        </p:nvSpPr>
        <p:spPr>
          <a:xfrm>
            <a:off x="2793189" y="1587398"/>
            <a:ext cx="1208226" cy="278295"/>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rgbClr val="FFFF00"/>
                </a:solidFill>
              </a:rPr>
              <a:t>残存歯</a:t>
            </a:r>
            <a:endParaRPr kumimoji="1" lang="ja-JP" altLang="en-US" b="1" dirty="0">
              <a:solidFill>
                <a:srgbClr val="FFFF00"/>
              </a:solidFill>
            </a:endParaRPr>
          </a:p>
        </p:txBody>
      </p:sp>
      <p:sp>
        <p:nvSpPr>
          <p:cNvPr id="6" name="正方形/長方形 5">
            <a:extLst>
              <a:ext uri="{FF2B5EF4-FFF2-40B4-BE49-F238E27FC236}">
                <a16:creationId xmlns:a16="http://schemas.microsoft.com/office/drawing/2014/main" id="{59A0FA74-CBF0-6D93-A596-63F83B6DDDA8}"/>
              </a:ext>
            </a:extLst>
          </p:cNvPr>
          <p:cNvSpPr/>
          <p:nvPr/>
        </p:nvSpPr>
        <p:spPr>
          <a:xfrm>
            <a:off x="2793189" y="1869129"/>
            <a:ext cx="1208226" cy="278295"/>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rgbClr val="FFFF00"/>
                </a:solidFill>
              </a:rPr>
              <a:t>残存歯</a:t>
            </a:r>
            <a:endParaRPr kumimoji="1" lang="ja-JP" altLang="en-US" b="1" dirty="0">
              <a:solidFill>
                <a:srgbClr val="FFFF00"/>
              </a:solidFill>
            </a:endParaRPr>
          </a:p>
        </p:txBody>
      </p:sp>
      <p:sp>
        <p:nvSpPr>
          <p:cNvPr id="7" name="正方形/長方形 6">
            <a:extLst>
              <a:ext uri="{FF2B5EF4-FFF2-40B4-BE49-F238E27FC236}">
                <a16:creationId xmlns:a16="http://schemas.microsoft.com/office/drawing/2014/main" id="{43BE666F-021E-23A0-B74D-00FF5F6FD6D5}"/>
              </a:ext>
            </a:extLst>
          </p:cNvPr>
          <p:cNvSpPr/>
          <p:nvPr/>
        </p:nvSpPr>
        <p:spPr>
          <a:xfrm>
            <a:off x="2793189" y="2150860"/>
            <a:ext cx="1208226" cy="278295"/>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rgbClr val="FFFF00"/>
                </a:solidFill>
              </a:rPr>
              <a:t>残存歯</a:t>
            </a:r>
            <a:endParaRPr kumimoji="1" lang="ja-JP" altLang="en-US" b="1" dirty="0">
              <a:solidFill>
                <a:srgbClr val="FFFF00"/>
              </a:solidFill>
            </a:endParaRPr>
          </a:p>
        </p:txBody>
      </p:sp>
      <p:sp>
        <p:nvSpPr>
          <p:cNvPr id="8" name="正方形/長方形 7">
            <a:extLst>
              <a:ext uri="{FF2B5EF4-FFF2-40B4-BE49-F238E27FC236}">
                <a16:creationId xmlns:a16="http://schemas.microsoft.com/office/drawing/2014/main" id="{3F841E39-F48D-159A-FD7E-D51AE9A962E4}"/>
              </a:ext>
            </a:extLst>
          </p:cNvPr>
          <p:cNvSpPr/>
          <p:nvPr/>
        </p:nvSpPr>
        <p:spPr>
          <a:xfrm>
            <a:off x="2793189" y="2432591"/>
            <a:ext cx="1208226" cy="278295"/>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rgbClr val="FFFF00"/>
                </a:solidFill>
              </a:rPr>
              <a:t>喪失歯</a:t>
            </a:r>
            <a:endParaRPr kumimoji="1" lang="ja-JP" altLang="en-US" dirty="0">
              <a:solidFill>
                <a:srgbClr val="FFFF00"/>
              </a:solidFill>
            </a:endParaRPr>
          </a:p>
        </p:txBody>
      </p:sp>
      <p:sp>
        <p:nvSpPr>
          <p:cNvPr id="9" name="正方形/長方形 8">
            <a:extLst>
              <a:ext uri="{FF2B5EF4-FFF2-40B4-BE49-F238E27FC236}">
                <a16:creationId xmlns:a16="http://schemas.microsoft.com/office/drawing/2014/main" id="{4144F920-4E47-B08C-E335-769AB9D6BF02}"/>
              </a:ext>
            </a:extLst>
          </p:cNvPr>
          <p:cNvSpPr/>
          <p:nvPr/>
        </p:nvSpPr>
        <p:spPr>
          <a:xfrm>
            <a:off x="2793189" y="2714321"/>
            <a:ext cx="1208226" cy="278295"/>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rgbClr val="FFFF00"/>
                </a:solidFill>
              </a:rPr>
              <a:t>残存歯</a:t>
            </a:r>
            <a:endParaRPr kumimoji="1" lang="ja-JP" altLang="en-US" b="1" dirty="0">
              <a:solidFill>
                <a:srgbClr val="FFFF00"/>
              </a:solidFill>
            </a:endParaRPr>
          </a:p>
        </p:txBody>
      </p:sp>
      <p:sp>
        <p:nvSpPr>
          <p:cNvPr id="10" name="正方形/長方形 9">
            <a:extLst>
              <a:ext uri="{FF2B5EF4-FFF2-40B4-BE49-F238E27FC236}">
                <a16:creationId xmlns:a16="http://schemas.microsoft.com/office/drawing/2014/main" id="{BCF72D15-2E4F-DF08-B222-3387E9FF40F1}"/>
              </a:ext>
            </a:extLst>
          </p:cNvPr>
          <p:cNvSpPr/>
          <p:nvPr/>
        </p:nvSpPr>
        <p:spPr>
          <a:xfrm>
            <a:off x="2793189" y="3602678"/>
            <a:ext cx="1208226" cy="27829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a:solidFill>
                  <a:srgbClr val="FFFF00"/>
                </a:solidFill>
              </a:rPr>
              <a:t>残存歯</a:t>
            </a:r>
            <a:endParaRPr kumimoji="1" lang="ja-JP" altLang="en-US" b="1">
              <a:solidFill>
                <a:srgbClr val="FFFF00"/>
              </a:solidFill>
            </a:endParaRPr>
          </a:p>
        </p:txBody>
      </p:sp>
      <p:sp>
        <p:nvSpPr>
          <p:cNvPr id="11" name="正方形/長方形 10">
            <a:extLst>
              <a:ext uri="{FF2B5EF4-FFF2-40B4-BE49-F238E27FC236}">
                <a16:creationId xmlns:a16="http://schemas.microsoft.com/office/drawing/2014/main" id="{0C1B31D3-E1E5-0E6D-7854-6E4AA40497A8}"/>
              </a:ext>
            </a:extLst>
          </p:cNvPr>
          <p:cNvSpPr/>
          <p:nvPr/>
        </p:nvSpPr>
        <p:spPr>
          <a:xfrm>
            <a:off x="2793189" y="4828382"/>
            <a:ext cx="1208226" cy="278295"/>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a:solidFill>
                  <a:srgbClr val="FFFF00"/>
                </a:solidFill>
              </a:rPr>
              <a:t>残存歯</a:t>
            </a:r>
            <a:endParaRPr kumimoji="1" lang="ja-JP" altLang="en-US" b="1">
              <a:solidFill>
                <a:srgbClr val="FFFF00"/>
              </a:solidFill>
            </a:endParaRPr>
          </a:p>
        </p:txBody>
      </p:sp>
      <p:sp>
        <p:nvSpPr>
          <p:cNvPr id="12" name="正方形/長方形 11">
            <a:extLst>
              <a:ext uri="{FF2B5EF4-FFF2-40B4-BE49-F238E27FC236}">
                <a16:creationId xmlns:a16="http://schemas.microsoft.com/office/drawing/2014/main" id="{E62A8B2B-7B85-670E-B169-83ABB486CD12}"/>
              </a:ext>
            </a:extLst>
          </p:cNvPr>
          <p:cNvSpPr/>
          <p:nvPr/>
        </p:nvSpPr>
        <p:spPr>
          <a:xfrm>
            <a:off x="2793189" y="5109424"/>
            <a:ext cx="1208226" cy="278295"/>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a:solidFill>
                  <a:srgbClr val="FFFF00"/>
                </a:solidFill>
              </a:rPr>
              <a:t>残存歯</a:t>
            </a:r>
            <a:endParaRPr kumimoji="1" lang="ja-JP" altLang="en-US" b="1">
              <a:solidFill>
                <a:srgbClr val="FFFF00"/>
              </a:solidFill>
            </a:endParaRPr>
          </a:p>
        </p:txBody>
      </p:sp>
      <p:sp>
        <p:nvSpPr>
          <p:cNvPr id="13" name="正方形/長方形 12">
            <a:extLst>
              <a:ext uri="{FF2B5EF4-FFF2-40B4-BE49-F238E27FC236}">
                <a16:creationId xmlns:a16="http://schemas.microsoft.com/office/drawing/2014/main" id="{3C745F03-12E4-A134-0F94-1E853A1AE35D}"/>
              </a:ext>
            </a:extLst>
          </p:cNvPr>
          <p:cNvSpPr/>
          <p:nvPr/>
        </p:nvSpPr>
        <p:spPr>
          <a:xfrm>
            <a:off x="2793189" y="5390465"/>
            <a:ext cx="1208226" cy="278295"/>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a:solidFill>
                  <a:srgbClr val="FFFF00"/>
                </a:solidFill>
              </a:rPr>
              <a:t>残存歯</a:t>
            </a:r>
            <a:endParaRPr kumimoji="1" lang="ja-JP" altLang="en-US" b="1">
              <a:solidFill>
                <a:srgbClr val="FFFF00"/>
              </a:solidFill>
            </a:endParaRPr>
          </a:p>
        </p:txBody>
      </p:sp>
      <p:sp>
        <p:nvSpPr>
          <p:cNvPr id="14" name="正方形/長方形 13">
            <a:extLst>
              <a:ext uri="{FF2B5EF4-FFF2-40B4-BE49-F238E27FC236}">
                <a16:creationId xmlns:a16="http://schemas.microsoft.com/office/drawing/2014/main" id="{3FC61D93-00DF-865E-7D3D-BFBCB7770662}"/>
              </a:ext>
            </a:extLst>
          </p:cNvPr>
          <p:cNvSpPr/>
          <p:nvPr/>
        </p:nvSpPr>
        <p:spPr>
          <a:xfrm>
            <a:off x="2793189" y="6194780"/>
            <a:ext cx="1208226" cy="278295"/>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FFFF00"/>
                </a:solidFill>
              </a:rPr>
              <a:t>喪失歯</a:t>
            </a:r>
            <a:endParaRPr kumimoji="1" lang="ja-JP" altLang="en-US">
              <a:solidFill>
                <a:srgbClr val="FFFF00"/>
              </a:solidFill>
            </a:endParaRPr>
          </a:p>
        </p:txBody>
      </p:sp>
      <p:sp>
        <p:nvSpPr>
          <p:cNvPr id="15" name="正方形/長方形 14">
            <a:extLst>
              <a:ext uri="{FF2B5EF4-FFF2-40B4-BE49-F238E27FC236}">
                <a16:creationId xmlns:a16="http://schemas.microsoft.com/office/drawing/2014/main" id="{8BBDB4C7-0B24-3B0F-D02B-EA56CB083028}"/>
              </a:ext>
            </a:extLst>
          </p:cNvPr>
          <p:cNvSpPr/>
          <p:nvPr/>
        </p:nvSpPr>
        <p:spPr>
          <a:xfrm>
            <a:off x="2793189" y="6475821"/>
            <a:ext cx="1208226" cy="278295"/>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FFFF00"/>
                </a:solidFill>
              </a:rPr>
              <a:t>喪失歯</a:t>
            </a:r>
            <a:endParaRPr kumimoji="1" lang="ja-JP" altLang="en-US">
              <a:solidFill>
                <a:srgbClr val="FFFF00"/>
              </a:solidFill>
            </a:endParaRPr>
          </a:p>
        </p:txBody>
      </p:sp>
      <p:cxnSp>
        <p:nvCxnSpPr>
          <p:cNvPr id="17" name="直線矢印コネクタ 16">
            <a:extLst>
              <a:ext uri="{FF2B5EF4-FFF2-40B4-BE49-F238E27FC236}">
                <a16:creationId xmlns:a16="http://schemas.microsoft.com/office/drawing/2014/main" id="{21179DAD-7EAD-2B55-B79E-3BF814900DCC}"/>
              </a:ext>
            </a:extLst>
          </p:cNvPr>
          <p:cNvCxnSpPr>
            <a:cxnSpLocks/>
          </p:cNvCxnSpPr>
          <p:nvPr/>
        </p:nvCxnSpPr>
        <p:spPr>
          <a:xfrm>
            <a:off x="1208184" y="924301"/>
            <a:ext cx="0" cy="6496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E1B8C608-5B40-25DA-B690-F477EC5478DF}"/>
              </a:ext>
            </a:extLst>
          </p:cNvPr>
          <p:cNvSpPr txBox="1"/>
          <p:nvPr/>
        </p:nvSpPr>
        <p:spPr>
          <a:xfrm>
            <a:off x="2556495" y="924301"/>
            <a:ext cx="1759473" cy="369332"/>
          </a:xfrm>
          <a:prstGeom prst="rect">
            <a:avLst/>
          </a:prstGeom>
          <a:noFill/>
          <a:ln>
            <a:solidFill>
              <a:schemeClr val="tx1"/>
            </a:solidFill>
          </a:ln>
        </p:spPr>
        <p:txBody>
          <a:bodyPr wrap="square">
            <a:spAutoFit/>
          </a:bodyPr>
          <a:lstStyle/>
          <a:p>
            <a:r>
              <a:rPr lang="en-US" altLang="ja-JP" dirty="0"/>
              <a:t>tooth record</a:t>
            </a:r>
            <a:r>
              <a:rPr lang="ja-JP" altLang="en-US" dirty="0"/>
              <a:t>列</a:t>
            </a:r>
          </a:p>
        </p:txBody>
      </p:sp>
      <p:cxnSp>
        <p:nvCxnSpPr>
          <p:cNvPr id="19" name="直線矢印コネクタ 18">
            <a:extLst>
              <a:ext uri="{FF2B5EF4-FFF2-40B4-BE49-F238E27FC236}">
                <a16:creationId xmlns:a16="http://schemas.microsoft.com/office/drawing/2014/main" id="{4B45C374-C3F4-DF7A-06C2-F48D3C75EFDB}"/>
              </a:ext>
            </a:extLst>
          </p:cNvPr>
          <p:cNvCxnSpPr>
            <a:cxnSpLocks/>
          </p:cNvCxnSpPr>
          <p:nvPr/>
        </p:nvCxnSpPr>
        <p:spPr>
          <a:xfrm>
            <a:off x="3013862" y="1306471"/>
            <a:ext cx="126292" cy="2680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9A1FB31E-753F-26F0-8CB5-DC3064E03348}"/>
              </a:ext>
            </a:extLst>
          </p:cNvPr>
          <p:cNvSpPr/>
          <p:nvPr/>
        </p:nvSpPr>
        <p:spPr>
          <a:xfrm>
            <a:off x="2793189" y="3893811"/>
            <a:ext cx="1208226" cy="27829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rgbClr val="FFFF00"/>
                </a:solidFill>
              </a:rPr>
              <a:t>喪失歯</a:t>
            </a:r>
            <a:endParaRPr kumimoji="1" lang="ja-JP" altLang="en-US" dirty="0">
              <a:solidFill>
                <a:srgbClr val="FFFF00"/>
              </a:solidFill>
            </a:endParaRPr>
          </a:p>
        </p:txBody>
      </p:sp>
      <p:sp>
        <p:nvSpPr>
          <p:cNvPr id="21" name="正方形/長方形 20">
            <a:extLst>
              <a:ext uri="{FF2B5EF4-FFF2-40B4-BE49-F238E27FC236}">
                <a16:creationId xmlns:a16="http://schemas.microsoft.com/office/drawing/2014/main" id="{23264BCD-5D31-8543-074D-CB788B551DBB}"/>
              </a:ext>
            </a:extLst>
          </p:cNvPr>
          <p:cNvSpPr/>
          <p:nvPr/>
        </p:nvSpPr>
        <p:spPr>
          <a:xfrm>
            <a:off x="2793189" y="3321636"/>
            <a:ext cx="1208226" cy="27829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rgbClr val="FFFF00"/>
                </a:solidFill>
              </a:rPr>
              <a:t>残存歯</a:t>
            </a:r>
            <a:endParaRPr kumimoji="1" lang="ja-JP" altLang="en-US" b="1" dirty="0">
              <a:solidFill>
                <a:srgbClr val="FFFF00"/>
              </a:solidFill>
            </a:endParaRPr>
          </a:p>
        </p:txBody>
      </p:sp>
      <p:sp>
        <p:nvSpPr>
          <p:cNvPr id="23" name="テキスト ボックス 22">
            <a:extLst>
              <a:ext uri="{FF2B5EF4-FFF2-40B4-BE49-F238E27FC236}">
                <a16:creationId xmlns:a16="http://schemas.microsoft.com/office/drawing/2014/main" id="{9D572CBA-51DD-893A-1696-245C7F2D5B52}"/>
              </a:ext>
            </a:extLst>
          </p:cNvPr>
          <p:cNvSpPr txBox="1"/>
          <p:nvPr/>
        </p:nvSpPr>
        <p:spPr>
          <a:xfrm>
            <a:off x="1" y="13787"/>
            <a:ext cx="2416366" cy="461665"/>
          </a:xfrm>
          <a:prstGeom prst="rect">
            <a:avLst/>
          </a:prstGeom>
          <a:noFill/>
          <a:ln w="19050">
            <a:solidFill>
              <a:srgbClr val="00B0F0"/>
            </a:solidFill>
          </a:ln>
        </p:spPr>
        <p:txBody>
          <a:bodyPr wrap="square">
            <a:spAutoFit/>
          </a:bodyPr>
          <a:lstStyle/>
          <a:p>
            <a:r>
              <a:rPr lang="ja-JP" altLang="en-US" sz="2400"/>
              <a:t>歯の本数を集計</a:t>
            </a:r>
          </a:p>
        </p:txBody>
      </p:sp>
      <p:sp>
        <p:nvSpPr>
          <p:cNvPr id="24" name="右中かっこ 23">
            <a:extLst>
              <a:ext uri="{FF2B5EF4-FFF2-40B4-BE49-F238E27FC236}">
                <a16:creationId xmlns:a16="http://schemas.microsoft.com/office/drawing/2014/main" id="{588D6E2D-D808-FF6A-D184-31CB0066DF0A}"/>
              </a:ext>
            </a:extLst>
          </p:cNvPr>
          <p:cNvSpPr/>
          <p:nvPr/>
        </p:nvSpPr>
        <p:spPr>
          <a:xfrm flipH="1">
            <a:off x="2289658" y="1584653"/>
            <a:ext cx="345704" cy="1407964"/>
          </a:xfrm>
          <a:prstGeom prst="rightBrace">
            <a:avLst>
              <a:gd name="adj1" fmla="val 0"/>
              <a:gd name="adj2" fmla="val 50000"/>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5" name="右中かっこ 24">
            <a:extLst>
              <a:ext uri="{FF2B5EF4-FFF2-40B4-BE49-F238E27FC236}">
                <a16:creationId xmlns:a16="http://schemas.microsoft.com/office/drawing/2014/main" id="{92E4178A-0B57-AEAB-C92F-5A34D6A58DD3}"/>
              </a:ext>
            </a:extLst>
          </p:cNvPr>
          <p:cNvSpPr/>
          <p:nvPr/>
        </p:nvSpPr>
        <p:spPr>
          <a:xfrm flipH="1">
            <a:off x="2289658" y="3321636"/>
            <a:ext cx="345704" cy="850470"/>
          </a:xfrm>
          <a:prstGeom prst="rightBrace">
            <a:avLst>
              <a:gd name="adj1" fmla="val 0"/>
              <a:gd name="adj2" fmla="val 50000"/>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6" name="右中かっこ 25">
            <a:extLst>
              <a:ext uri="{FF2B5EF4-FFF2-40B4-BE49-F238E27FC236}">
                <a16:creationId xmlns:a16="http://schemas.microsoft.com/office/drawing/2014/main" id="{001A35C6-475F-147B-620B-B6958A26C35A}"/>
              </a:ext>
            </a:extLst>
          </p:cNvPr>
          <p:cNvSpPr/>
          <p:nvPr/>
        </p:nvSpPr>
        <p:spPr>
          <a:xfrm flipH="1">
            <a:off x="2289658" y="4813099"/>
            <a:ext cx="345704" cy="850470"/>
          </a:xfrm>
          <a:prstGeom prst="rightBrace">
            <a:avLst>
              <a:gd name="adj1" fmla="val 0"/>
              <a:gd name="adj2" fmla="val 50000"/>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7" name="右中かっこ 26">
            <a:extLst>
              <a:ext uri="{FF2B5EF4-FFF2-40B4-BE49-F238E27FC236}">
                <a16:creationId xmlns:a16="http://schemas.microsoft.com/office/drawing/2014/main" id="{6600188C-7B1D-067B-5AD6-F23CF5FC3F16}"/>
              </a:ext>
            </a:extLst>
          </p:cNvPr>
          <p:cNvSpPr/>
          <p:nvPr/>
        </p:nvSpPr>
        <p:spPr>
          <a:xfrm flipH="1">
            <a:off x="2289658" y="6194780"/>
            <a:ext cx="345704" cy="569428"/>
          </a:xfrm>
          <a:prstGeom prst="rightBrace">
            <a:avLst>
              <a:gd name="adj1" fmla="val 0"/>
              <a:gd name="adj2" fmla="val 50000"/>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8EBDE67E-5CE1-59B0-5727-FAACFB8CCFD4}"/>
              </a:ext>
            </a:extLst>
          </p:cNvPr>
          <p:cNvSpPr/>
          <p:nvPr/>
        </p:nvSpPr>
        <p:spPr>
          <a:xfrm>
            <a:off x="1065895" y="2146145"/>
            <a:ext cx="1208226" cy="278295"/>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患者</a:t>
            </a:r>
            <a:r>
              <a:rPr lang="en-US" altLang="ja-JP">
                <a:solidFill>
                  <a:schemeClr val="tx1"/>
                </a:solidFill>
              </a:rPr>
              <a:t>a</a:t>
            </a:r>
            <a:endParaRPr kumimoji="1" lang="ja-JP" altLang="en-US">
              <a:solidFill>
                <a:schemeClr val="tx1"/>
              </a:solidFill>
            </a:endParaRPr>
          </a:p>
        </p:txBody>
      </p:sp>
      <p:sp>
        <p:nvSpPr>
          <p:cNvPr id="29" name="正方形/長方形 28">
            <a:extLst>
              <a:ext uri="{FF2B5EF4-FFF2-40B4-BE49-F238E27FC236}">
                <a16:creationId xmlns:a16="http://schemas.microsoft.com/office/drawing/2014/main" id="{A173212A-F74C-BCF4-60CB-DE455C4DEA60}"/>
              </a:ext>
            </a:extLst>
          </p:cNvPr>
          <p:cNvSpPr/>
          <p:nvPr/>
        </p:nvSpPr>
        <p:spPr>
          <a:xfrm>
            <a:off x="1065895" y="3556041"/>
            <a:ext cx="1208226" cy="27829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患者</a:t>
            </a:r>
            <a:r>
              <a:rPr lang="en-US" altLang="ja-JP">
                <a:solidFill>
                  <a:schemeClr val="tx1"/>
                </a:solidFill>
              </a:rPr>
              <a:t>b</a:t>
            </a:r>
            <a:endParaRPr kumimoji="1" lang="ja-JP" altLang="en-US">
              <a:solidFill>
                <a:schemeClr val="tx1"/>
              </a:solidFill>
            </a:endParaRPr>
          </a:p>
        </p:txBody>
      </p:sp>
      <p:sp>
        <p:nvSpPr>
          <p:cNvPr id="30" name="正方形/長方形 29">
            <a:extLst>
              <a:ext uri="{FF2B5EF4-FFF2-40B4-BE49-F238E27FC236}">
                <a16:creationId xmlns:a16="http://schemas.microsoft.com/office/drawing/2014/main" id="{1417F533-7FA2-BD06-5FBC-D1AD71FCCE27}"/>
              </a:ext>
            </a:extLst>
          </p:cNvPr>
          <p:cNvSpPr/>
          <p:nvPr/>
        </p:nvSpPr>
        <p:spPr>
          <a:xfrm>
            <a:off x="1072300" y="5096292"/>
            <a:ext cx="1208226" cy="278295"/>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患者</a:t>
            </a:r>
            <a:r>
              <a:rPr lang="en-US" altLang="ja-JP">
                <a:solidFill>
                  <a:schemeClr val="tx1"/>
                </a:solidFill>
              </a:rPr>
              <a:t>c</a:t>
            </a:r>
            <a:endParaRPr kumimoji="1" lang="ja-JP" altLang="en-US">
              <a:solidFill>
                <a:schemeClr val="tx1"/>
              </a:solidFill>
            </a:endParaRPr>
          </a:p>
        </p:txBody>
      </p:sp>
      <p:sp>
        <p:nvSpPr>
          <p:cNvPr id="31" name="正方形/長方形 30">
            <a:extLst>
              <a:ext uri="{FF2B5EF4-FFF2-40B4-BE49-F238E27FC236}">
                <a16:creationId xmlns:a16="http://schemas.microsoft.com/office/drawing/2014/main" id="{A200EBC7-5C06-BF83-E5C3-3353D3F7A0D8}"/>
              </a:ext>
            </a:extLst>
          </p:cNvPr>
          <p:cNvSpPr/>
          <p:nvPr/>
        </p:nvSpPr>
        <p:spPr>
          <a:xfrm>
            <a:off x="1085270" y="6318461"/>
            <a:ext cx="1208226" cy="278295"/>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FFFF00"/>
                </a:solidFill>
              </a:rPr>
              <a:t>患者</a:t>
            </a:r>
            <a:r>
              <a:rPr lang="en-US" altLang="ja-JP">
                <a:solidFill>
                  <a:srgbClr val="FFFF00"/>
                </a:solidFill>
              </a:rPr>
              <a:t>d</a:t>
            </a:r>
            <a:endParaRPr kumimoji="1" lang="ja-JP" altLang="en-US">
              <a:solidFill>
                <a:srgbClr val="FFFF00"/>
              </a:solidFill>
            </a:endParaRPr>
          </a:p>
        </p:txBody>
      </p:sp>
      <p:sp>
        <p:nvSpPr>
          <p:cNvPr id="32" name="正方形/長方形 31">
            <a:extLst>
              <a:ext uri="{FF2B5EF4-FFF2-40B4-BE49-F238E27FC236}">
                <a16:creationId xmlns:a16="http://schemas.microsoft.com/office/drawing/2014/main" id="{FF3E38F0-4649-CDE3-1866-3A77681CCF8F}"/>
              </a:ext>
            </a:extLst>
          </p:cNvPr>
          <p:cNvSpPr/>
          <p:nvPr/>
        </p:nvSpPr>
        <p:spPr>
          <a:xfrm>
            <a:off x="6483652" y="80885"/>
            <a:ext cx="1208226" cy="27829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b="1">
                <a:solidFill>
                  <a:srgbClr val="FF0000"/>
                </a:solidFill>
                <a:ea typeface="游ゴシック"/>
              </a:rPr>
              <a:t>方法</a:t>
            </a:r>
            <a:endParaRPr lang="en-US" altLang="ja-JP" b="1">
              <a:solidFill>
                <a:srgbClr val="FF0000"/>
              </a:solidFill>
              <a:ea typeface="游ゴシック"/>
            </a:endParaRPr>
          </a:p>
        </p:txBody>
      </p:sp>
      <p:sp>
        <p:nvSpPr>
          <p:cNvPr id="33" name="正方形/長方形 32">
            <a:extLst>
              <a:ext uri="{FF2B5EF4-FFF2-40B4-BE49-F238E27FC236}">
                <a16:creationId xmlns:a16="http://schemas.microsoft.com/office/drawing/2014/main" id="{B3CEF892-B9B2-B0EB-8566-1CA6DBAEC6EC}"/>
              </a:ext>
            </a:extLst>
          </p:cNvPr>
          <p:cNvSpPr/>
          <p:nvPr/>
        </p:nvSpPr>
        <p:spPr>
          <a:xfrm>
            <a:off x="5102667" y="1589726"/>
            <a:ext cx="1208226" cy="516397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01FF460C-A825-B4EC-D71A-14A7BB594A19}"/>
              </a:ext>
            </a:extLst>
          </p:cNvPr>
          <p:cNvSpPr/>
          <p:nvPr/>
        </p:nvSpPr>
        <p:spPr>
          <a:xfrm>
            <a:off x="5102667" y="1589726"/>
            <a:ext cx="1208226" cy="278295"/>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b="1">
                <a:solidFill>
                  <a:srgbClr val="FFFF00"/>
                </a:solidFill>
              </a:rPr>
              <a:t>1</a:t>
            </a:r>
            <a:endParaRPr kumimoji="1" lang="ja-JP" altLang="en-US" b="1">
              <a:solidFill>
                <a:srgbClr val="FFFF00"/>
              </a:solidFill>
            </a:endParaRPr>
          </a:p>
        </p:txBody>
      </p:sp>
      <p:sp>
        <p:nvSpPr>
          <p:cNvPr id="35" name="正方形/長方形 34">
            <a:extLst>
              <a:ext uri="{FF2B5EF4-FFF2-40B4-BE49-F238E27FC236}">
                <a16:creationId xmlns:a16="http://schemas.microsoft.com/office/drawing/2014/main" id="{07969367-BCFB-F75D-E652-A1C9B1BA4DE4}"/>
              </a:ext>
            </a:extLst>
          </p:cNvPr>
          <p:cNvSpPr/>
          <p:nvPr/>
        </p:nvSpPr>
        <p:spPr>
          <a:xfrm>
            <a:off x="5102667" y="1871457"/>
            <a:ext cx="1208226" cy="278295"/>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b="1">
                <a:solidFill>
                  <a:srgbClr val="FFFF00"/>
                </a:solidFill>
              </a:rPr>
              <a:t>1</a:t>
            </a:r>
            <a:endParaRPr kumimoji="1" lang="ja-JP" altLang="en-US" b="1">
              <a:solidFill>
                <a:srgbClr val="FFFF00"/>
              </a:solidFill>
            </a:endParaRPr>
          </a:p>
        </p:txBody>
      </p:sp>
      <p:sp>
        <p:nvSpPr>
          <p:cNvPr id="36" name="正方形/長方形 35">
            <a:extLst>
              <a:ext uri="{FF2B5EF4-FFF2-40B4-BE49-F238E27FC236}">
                <a16:creationId xmlns:a16="http://schemas.microsoft.com/office/drawing/2014/main" id="{C86AC0B9-9ECE-98F6-01DB-C956750BCD7C}"/>
              </a:ext>
            </a:extLst>
          </p:cNvPr>
          <p:cNvSpPr/>
          <p:nvPr/>
        </p:nvSpPr>
        <p:spPr>
          <a:xfrm>
            <a:off x="5102667" y="2153188"/>
            <a:ext cx="1208226" cy="278295"/>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b="1">
                <a:solidFill>
                  <a:srgbClr val="FFFF00"/>
                </a:solidFill>
              </a:rPr>
              <a:t>1</a:t>
            </a:r>
            <a:endParaRPr kumimoji="1" lang="ja-JP" altLang="en-US" b="1">
              <a:solidFill>
                <a:srgbClr val="FFFF00"/>
              </a:solidFill>
            </a:endParaRPr>
          </a:p>
        </p:txBody>
      </p:sp>
      <p:sp>
        <p:nvSpPr>
          <p:cNvPr id="39" name="正方形/長方形 38">
            <a:extLst>
              <a:ext uri="{FF2B5EF4-FFF2-40B4-BE49-F238E27FC236}">
                <a16:creationId xmlns:a16="http://schemas.microsoft.com/office/drawing/2014/main" id="{8E64850E-E5BC-3A44-BA97-66A441F7A575}"/>
              </a:ext>
            </a:extLst>
          </p:cNvPr>
          <p:cNvSpPr/>
          <p:nvPr/>
        </p:nvSpPr>
        <p:spPr>
          <a:xfrm>
            <a:off x="5102667" y="3605006"/>
            <a:ext cx="1208226" cy="27829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b="1">
                <a:solidFill>
                  <a:srgbClr val="FFFF00"/>
                </a:solidFill>
              </a:rPr>
              <a:t>1</a:t>
            </a:r>
            <a:endParaRPr kumimoji="1" lang="ja-JP" altLang="en-US" b="1">
              <a:solidFill>
                <a:srgbClr val="FFFF00"/>
              </a:solidFill>
            </a:endParaRPr>
          </a:p>
        </p:txBody>
      </p:sp>
      <p:sp>
        <p:nvSpPr>
          <p:cNvPr id="40" name="正方形/長方形 39">
            <a:extLst>
              <a:ext uri="{FF2B5EF4-FFF2-40B4-BE49-F238E27FC236}">
                <a16:creationId xmlns:a16="http://schemas.microsoft.com/office/drawing/2014/main" id="{CFD4442D-CAEA-9A78-AA11-44919E78CE34}"/>
              </a:ext>
            </a:extLst>
          </p:cNvPr>
          <p:cNvSpPr/>
          <p:nvPr/>
        </p:nvSpPr>
        <p:spPr>
          <a:xfrm>
            <a:off x="5102667" y="4830710"/>
            <a:ext cx="1208226" cy="278295"/>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b="1">
                <a:solidFill>
                  <a:srgbClr val="FFFF00"/>
                </a:solidFill>
              </a:rPr>
              <a:t>1</a:t>
            </a:r>
            <a:endParaRPr kumimoji="1" lang="ja-JP" altLang="en-US" b="1">
              <a:solidFill>
                <a:srgbClr val="FFFF00"/>
              </a:solidFill>
            </a:endParaRPr>
          </a:p>
        </p:txBody>
      </p:sp>
      <p:sp>
        <p:nvSpPr>
          <p:cNvPr id="41" name="正方形/長方形 40">
            <a:extLst>
              <a:ext uri="{FF2B5EF4-FFF2-40B4-BE49-F238E27FC236}">
                <a16:creationId xmlns:a16="http://schemas.microsoft.com/office/drawing/2014/main" id="{4BF356B5-8862-691F-E54E-B20D95E5A793}"/>
              </a:ext>
            </a:extLst>
          </p:cNvPr>
          <p:cNvSpPr/>
          <p:nvPr/>
        </p:nvSpPr>
        <p:spPr>
          <a:xfrm>
            <a:off x="5102667" y="5111752"/>
            <a:ext cx="1208226" cy="278295"/>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b="1">
                <a:solidFill>
                  <a:srgbClr val="FFFF00"/>
                </a:solidFill>
              </a:rPr>
              <a:t>1</a:t>
            </a:r>
            <a:endParaRPr kumimoji="1" lang="ja-JP" altLang="en-US" b="1">
              <a:solidFill>
                <a:srgbClr val="FFFF00"/>
              </a:solidFill>
            </a:endParaRPr>
          </a:p>
        </p:txBody>
      </p:sp>
      <p:sp>
        <p:nvSpPr>
          <p:cNvPr id="42" name="正方形/長方形 41">
            <a:extLst>
              <a:ext uri="{FF2B5EF4-FFF2-40B4-BE49-F238E27FC236}">
                <a16:creationId xmlns:a16="http://schemas.microsoft.com/office/drawing/2014/main" id="{31B6071D-A874-0E5C-E644-DF734F57630F}"/>
              </a:ext>
            </a:extLst>
          </p:cNvPr>
          <p:cNvSpPr/>
          <p:nvPr/>
        </p:nvSpPr>
        <p:spPr>
          <a:xfrm>
            <a:off x="5102667" y="5392793"/>
            <a:ext cx="1208226" cy="278295"/>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b="1">
                <a:solidFill>
                  <a:srgbClr val="FFFF00"/>
                </a:solidFill>
              </a:rPr>
              <a:t>1</a:t>
            </a:r>
            <a:endParaRPr kumimoji="1" lang="ja-JP" altLang="en-US" b="1">
              <a:solidFill>
                <a:srgbClr val="FFFF00"/>
              </a:solidFill>
            </a:endParaRPr>
          </a:p>
        </p:txBody>
      </p:sp>
      <p:sp>
        <p:nvSpPr>
          <p:cNvPr id="46" name="正方形/長方形 45">
            <a:extLst>
              <a:ext uri="{FF2B5EF4-FFF2-40B4-BE49-F238E27FC236}">
                <a16:creationId xmlns:a16="http://schemas.microsoft.com/office/drawing/2014/main" id="{13D59652-3791-0651-621E-07CD19748A06}"/>
              </a:ext>
            </a:extLst>
          </p:cNvPr>
          <p:cNvSpPr/>
          <p:nvPr/>
        </p:nvSpPr>
        <p:spPr>
          <a:xfrm>
            <a:off x="5102667" y="3323964"/>
            <a:ext cx="1208226" cy="27829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b="1">
                <a:solidFill>
                  <a:srgbClr val="FFFF00"/>
                </a:solidFill>
              </a:rPr>
              <a:t>1</a:t>
            </a:r>
            <a:endParaRPr kumimoji="1" lang="ja-JP" altLang="en-US" b="1">
              <a:solidFill>
                <a:srgbClr val="FFFF00"/>
              </a:solidFill>
            </a:endParaRPr>
          </a:p>
        </p:txBody>
      </p:sp>
      <p:sp>
        <p:nvSpPr>
          <p:cNvPr id="37" name="正方形/長方形 36">
            <a:extLst>
              <a:ext uri="{FF2B5EF4-FFF2-40B4-BE49-F238E27FC236}">
                <a16:creationId xmlns:a16="http://schemas.microsoft.com/office/drawing/2014/main" id="{CDEAEEDF-4D74-88AD-F668-B3A116EF4557}"/>
              </a:ext>
            </a:extLst>
          </p:cNvPr>
          <p:cNvSpPr/>
          <p:nvPr/>
        </p:nvSpPr>
        <p:spPr>
          <a:xfrm>
            <a:off x="5102667" y="2429464"/>
            <a:ext cx="1208226" cy="278295"/>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solidFill>
                  <a:srgbClr val="FFFF00"/>
                </a:solidFill>
              </a:rPr>
              <a:t>0</a:t>
            </a:r>
            <a:endParaRPr kumimoji="1" lang="ja-JP" altLang="en-US">
              <a:solidFill>
                <a:srgbClr val="FFFF00"/>
              </a:solidFill>
            </a:endParaRPr>
          </a:p>
        </p:txBody>
      </p:sp>
      <p:sp>
        <p:nvSpPr>
          <p:cNvPr id="38" name="正方形/長方形 37">
            <a:extLst>
              <a:ext uri="{FF2B5EF4-FFF2-40B4-BE49-F238E27FC236}">
                <a16:creationId xmlns:a16="http://schemas.microsoft.com/office/drawing/2014/main" id="{FAC92E74-4855-4BA0-C222-3922FBEC884F}"/>
              </a:ext>
            </a:extLst>
          </p:cNvPr>
          <p:cNvSpPr/>
          <p:nvPr/>
        </p:nvSpPr>
        <p:spPr>
          <a:xfrm>
            <a:off x="5102667" y="2711194"/>
            <a:ext cx="1208226" cy="278295"/>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b="1">
                <a:solidFill>
                  <a:srgbClr val="FFFF00"/>
                </a:solidFill>
              </a:rPr>
              <a:t>1</a:t>
            </a:r>
            <a:endParaRPr kumimoji="1" lang="ja-JP" altLang="en-US" b="1">
              <a:solidFill>
                <a:srgbClr val="FFFF00"/>
              </a:solidFill>
            </a:endParaRPr>
          </a:p>
        </p:txBody>
      </p:sp>
      <p:sp>
        <p:nvSpPr>
          <p:cNvPr id="43" name="正方形/長方形 42">
            <a:extLst>
              <a:ext uri="{FF2B5EF4-FFF2-40B4-BE49-F238E27FC236}">
                <a16:creationId xmlns:a16="http://schemas.microsoft.com/office/drawing/2014/main" id="{B43E1BAC-278B-52F7-F11F-54EF976EB8FD}"/>
              </a:ext>
            </a:extLst>
          </p:cNvPr>
          <p:cNvSpPr/>
          <p:nvPr/>
        </p:nvSpPr>
        <p:spPr>
          <a:xfrm>
            <a:off x="5102667" y="3890459"/>
            <a:ext cx="1208226" cy="27829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solidFill>
                  <a:srgbClr val="FFFF00"/>
                </a:solidFill>
              </a:rPr>
              <a:t>0</a:t>
            </a:r>
            <a:endParaRPr kumimoji="1" lang="ja-JP" altLang="en-US">
              <a:solidFill>
                <a:srgbClr val="FFFF00"/>
              </a:solidFill>
            </a:endParaRPr>
          </a:p>
        </p:txBody>
      </p:sp>
      <p:sp>
        <p:nvSpPr>
          <p:cNvPr id="44" name="正方形/長方形 43">
            <a:extLst>
              <a:ext uri="{FF2B5EF4-FFF2-40B4-BE49-F238E27FC236}">
                <a16:creationId xmlns:a16="http://schemas.microsoft.com/office/drawing/2014/main" id="{A2E90DD3-204E-437E-4A31-4A05AC7239C1}"/>
              </a:ext>
            </a:extLst>
          </p:cNvPr>
          <p:cNvSpPr/>
          <p:nvPr/>
        </p:nvSpPr>
        <p:spPr>
          <a:xfrm>
            <a:off x="5102667" y="6179313"/>
            <a:ext cx="1208226" cy="278295"/>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solidFill>
                  <a:srgbClr val="FFFF00"/>
                </a:solidFill>
              </a:rPr>
              <a:t>0</a:t>
            </a:r>
            <a:endParaRPr kumimoji="1" lang="ja-JP" altLang="en-US">
              <a:solidFill>
                <a:srgbClr val="FFFF00"/>
              </a:solidFill>
            </a:endParaRPr>
          </a:p>
        </p:txBody>
      </p:sp>
      <p:sp>
        <p:nvSpPr>
          <p:cNvPr id="45" name="正方形/長方形 44">
            <a:extLst>
              <a:ext uri="{FF2B5EF4-FFF2-40B4-BE49-F238E27FC236}">
                <a16:creationId xmlns:a16="http://schemas.microsoft.com/office/drawing/2014/main" id="{D0B2A774-71ED-3679-A66C-13D97F5557E0}"/>
              </a:ext>
            </a:extLst>
          </p:cNvPr>
          <p:cNvSpPr/>
          <p:nvPr/>
        </p:nvSpPr>
        <p:spPr>
          <a:xfrm>
            <a:off x="5102667" y="6460354"/>
            <a:ext cx="1208226" cy="278295"/>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solidFill>
                  <a:srgbClr val="FFFF00"/>
                </a:solidFill>
              </a:rPr>
              <a:t>0</a:t>
            </a:r>
            <a:endParaRPr kumimoji="1" lang="ja-JP" altLang="en-US">
              <a:solidFill>
                <a:srgbClr val="FFFF00"/>
              </a:solidFill>
            </a:endParaRPr>
          </a:p>
        </p:txBody>
      </p:sp>
      <p:cxnSp>
        <p:nvCxnSpPr>
          <p:cNvPr id="50" name="直線矢印コネクタ 49">
            <a:extLst>
              <a:ext uri="{FF2B5EF4-FFF2-40B4-BE49-F238E27FC236}">
                <a16:creationId xmlns:a16="http://schemas.microsoft.com/office/drawing/2014/main" id="{6559522A-1C68-2496-ED1D-AB3B6F976E87}"/>
              </a:ext>
            </a:extLst>
          </p:cNvPr>
          <p:cNvCxnSpPr>
            <a:cxnSpLocks/>
          </p:cNvCxnSpPr>
          <p:nvPr/>
        </p:nvCxnSpPr>
        <p:spPr>
          <a:xfrm>
            <a:off x="5208516" y="1305892"/>
            <a:ext cx="126292" cy="2680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52899E18-0BEC-A1BD-1DC8-426DE716EE1B}"/>
              </a:ext>
            </a:extLst>
          </p:cNvPr>
          <p:cNvSpPr txBox="1"/>
          <p:nvPr/>
        </p:nvSpPr>
        <p:spPr>
          <a:xfrm>
            <a:off x="4859568" y="924301"/>
            <a:ext cx="1759473" cy="369332"/>
          </a:xfrm>
          <a:prstGeom prst="rect">
            <a:avLst/>
          </a:prstGeom>
          <a:noFill/>
          <a:ln>
            <a:solidFill>
              <a:schemeClr val="tx1"/>
            </a:solidFill>
          </a:ln>
        </p:spPr>
        <p:txBody>
          <a:bodyPr wrap="square">
            <a:spAutoFit/>
          </a:bodyPr>
          <a:lstStyle/>
          <a:p>
            <a:r>
              <a:rPr lang="en-US" altLang="ja-JP"/>
              <a:t>tooth exist</a:t>
            </a:r>
            <a:r>
              <a:rPr lang="ja-JP" altLang="en-US"/>
              <a:t>列</a:t>
            </a:r>
          </a:p>
        </p:txBody>
      </p:sp>
      <p:sp>
        <p:nvSpPr>
          <p:cNvPr id="59" name="正方形/長方形 58">
            <a:extLst>
              <a:ext uri="{FF2B5EF4-FFF2-40B4-BE49-F238E27FC236}">
                <a16:creationId xmlns:a16="http://schemas.microsoft.com/office/drawing/2014/main" id="{169EFC68-40D7-3192-6303-CE2426107C10}"/>
              </a:ext>
            </a:extLst>
          </p:cNvPr>
          <p:cNvSpPr/>
          <p:nvPr/>
        </p:nvSpPr>
        <p:spPr>
          <a:xfrm>
            <a:off x="7980606" y="1587398"/>
            <a:ext cx="453820" cy="278295"/>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rgbClr val="FFFF00"/>
                </a:solidFill>
              </a:rPr>
              <a:t>1</a:t>
            </a:r>
            <a:endParaRPr kumimoji="1" lang="ja-JP" altLang="en-US" b="1" dirty="0">
              <a:solidFill>
                <a:srgbClr val="FFFF00"/>
              </a:solidFill>
            </a:endParaRPr>
          </a:p>
        </p:txBody>
      </p:sp>
      <p:sp>
        <p:nvSpPr>
          <p:cNvPr id="61" name="正方形/長方形 60">
            <a:extLst>
              <a:ext uri="{FF2B5EF4-FFF2-40B4-BE49-F238E27FC236}">
                <a16:creationId xmlns:a16="http://schemas.microsoft.com/office/drawing/2014/main" id="{0EF06001-97CB-63F8-B61F-64C19108FCD0}"/>
              </a:ext>
            </a:extLst>
          </p:cNvPr>
          <p:cNvSpPr/>
          <p:nvPr/>
        </p:nvSpPr>
        <p:spPr>
          <a:xfrm>
            <a:off x="8769611" y="1587398"/>
            <a:ext cx="453820" cy="278295"/>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b="1">
                <a:solidFill>
                  <a:srgbClr val="FFFF00"/>
                </a:solidFill>
              </a:rPr>
              <a:t>1</a:t>
            </a:r>
            <a:endParaRPr kumimoji="1" lang="ja-JP" altLang="en-US" b="1">
              <a:solidFill>
                <a:srgbClr val="FFFF00"/>
              </a:solidFill>
            </a:endParaRPr>
          </a:p>
        </p:txBody>
      </p:sp>
      <p:sp>
        <p:nvSpPr>
          <p:cNvPr id="63" name="正方形/長方形 62">
            <a:extLst>
              <a:ext uri="{FF2B5EF4-FFF2-40B4-BE49-F238E27FC236}">
                <a16:creationId xmlns:a16="http://schemas.microsoft.com/office/drawing/2014/main" id="{E72B65F0-023C-ED49-A4E2-E4DDAE5F196E}"/>
              </a:ext>
            </a:extLst>
          </p:cNvPr>
          <p:cNvSpPr/>
          <p:nvPr/>
        </p:nvSpPr>
        <p:spPr>
          <a:xfrm>
            <a:off x="9542971" y="1587398"/>
            <a:ext cx="453820" cy="278295"/>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b="1">
                <a:solidFill>
                  <a:srgbClr val="FFFF00"/>
                </a:solidFill>
              </a:rPr>
              <a:t>1</a:t>
            </a:r>
            <a:endParaRPr kumimoji="1" lang="ja-JP" altLang="en-US" b="1">
              <a:solidFill>
                <a:srgbClr val="FFFF00"/>
              </a:solidFill>
            </a:endParaRPr>
          </a:p>
        </p:txBody>
      </p:sp>
      <p:sp>
        <p:nvSpPr>
          <p:cNvPr id="64" name="正方形/長方形 63">
            <a:extLst>
              <a:ext uri="{FF2B5EF4-FFF2-40B4-BE49-F238E27FC236}">
                <a16:creationId xmlns:a16="http://schemas.microsoft.com/office/drawing/2014/main" id="{36B7EE7A-07B8-C139-08CC-69BC976FC2AE}"/>
              </a:ext>
            </a:extLst>
          </p:cNvPr>
          <p:cNvSpPr/>
          <p:nvPr/>
        </p:nvSpPr>
        <p:spPr>
          <a:xfrm>
            <a:off x="10333513" y="1587398"/>
            <a:ext cx="453820" cy="278295"/>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solidFill>
                  <a:srgbClr val="FFFF00"/>
                </a:solidFill>
              </a:rPr>
              <a:t>0</a:t>
            </a:r>
            <a:endParaRPr kumimoji="1" lang="ja-JP" altLang="en-US">
              <a:solidFill>
                <a:srgbClr val="FFFF00"/>
              </a:solidFill>
            </a:endParaRPr>
          </a:p>
        </p:txBody>
      </p:sp>
      <p:sp>
        <p:nvSpPr>
          <p:cNvPr id="65" name="正方形/長方形 64">
            <a:extLst>
              <a:ext uri="{FF2B5EF4-FFF2-40B4-BE49-F238E27FC236}">
                <a16:creationId xmlns:a16="http://schemas.microsoft.com/office/drawing/2014/main" id="{3E5FF2B4-DCCF-8FF1-0CC9-C6FA6C76D52A}"/>
              </a:ext>
            </a:extLst>
          </p:cNvPr>
          <p:cNvSpPr/>
          <p:nvPr/>
        </p:nvSpPr>
        <p:spPr>
          <a:xfrm>
            <a:off x="11164938" y="1587397"/>
            <a:ext cx="453820" cy="278295"/>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b="1">
                <a:solidFill>
                  <a:srgbClr val="FFFF00"/>
                </a:solidFill>
              </a:rPr>
              <a:t>1</a:t>
            </a:r>
            <a:endParaRPr kumimoji="1" lang="ja-JP" altLang="en-US" b="1">
              <a:solidFill>
                <a:srgbClr val="FFFF00"/>
              </a:solidFill>
            </a:endParaRPr>
          </a:p>
        </p:txBody>
      </p:sp>
      <p:sp>
        <p:nvSpPr>
          <p:cNvPr id="69" name="正方形/長方形 68">
            <a:extLst>
              <a:ext uri="{FF2B5EF4-FFF2-40B4-BE49-F238E27FC236}">
                <a16:creationId xmlns:a16="http://schemas.microsoft.com/office/drawing/2014/main" id="{12D68311-90E8-C61D-BE68-B24743F4D3F3}"/>
              </a:ext>
            </a:extLst>
          </p:cNvPr>
          <p:cNvSpPr/>
          <p:nvPr/>
        </p:nvSpPr>
        <p:spPr>
          <a:xfrm>
            <a:off x="8359938" y="1587397"/>
            <a:ext cx="453820" cy="2782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solidFill>
                  <a:schemeClr val="tx1"/>
                </a:solidFill>
              </a:rPr>
              <a:t>+</a:t>
            </a:r>
            <a:endParaRPr kumimoji="1" lang="ja-JP" altLang="en-US">
              <a:solidFill>
                <a:schemeClr val="tx1"/>
              </a:solidFill>
            </a:endParaRPr>
          </a:p>
        </p:txBody>
      </p:sp>
      <p:sp>
        <p:nvSpPr>
          <p:cNvPr id="72" name="正方形/長方形 71">
            <a:extLst>
              <a:ext uri="{FF2B5EF4-FFF2-40B4-BE49-F238E27FC236}">
                <a16:creationId xmlns:a16="http://schemas.microsoft.com/office/drawing/2014/main" id="{53402D2C-BD13-B0E7-33C9-23BF05047276}"/>
              </a:ext>
            </a:extLst>
          </p:cNvPr>
          <p:cNvSpPr/>
          <p:nvPr/>
        </p:nvSpPr>
        <p:spPr>
          <a:xfrm>
            <a:off x="9156291" y="1573981"/>
            <a:ext cx="453820" cy="2782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solidFill>
                  <a:schemeClr val="tx1"/>
                </a:solidFill>
              </a:rPr>
              <a:t>+</a:t>
            </a:r>
            <a:endParaRPr kumimoji="1" lang="ja-JP" altLang="en-US">
              <a:solidFill>
                <a:schemeClr val="tx1"/>
              </a:solidFill>
            </a:endParaRPr>
          </a:p>
        </p:txBody>
      </p:sp>
      <p:sp>
        <p:nvSpPr>
          <p:cNvPr id="73" name="正方形/長方形 72">
            <a:extLst>
              <a:ext uri="{FF2B5EF4-FFF2-40B4-BE49-F238E27FC236}">
                <a16:creationId xmlns:a16="http://schemas.microsoft.com/office/drawing/2014/main" id="{C2E71ED2-0118-6244-E43A-3E814AF8D2B0}"/>
              </a:ext>
            </a:extLst>
          </p:cNvPr>
          <p:cNvSpPr/>
          <p:nvPr/>
        </p:nvSpPr>
        <p:spPr>
          <a:xfrm>
            <a:off x="9938242" y="1587397"/>
            <a:ext cx="453820" cy="2782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solidFill>
                  <a:schemeClr val="tx1"/>
                </a:solidFill>
              </a:rPr>
              <a:t>+</a:t>
            </a:r>
            <a:endParaRPr kumimoji="1" lang="ja-JP" altLang="en-US">
              <a:solidFill>
                <a:schemeClr val="tx1"/>
              </a:solidFill>
            </a:endParaRPr>
          </a:p>
        </p:txBody>
      </p:sp>
      <p:sp>
        <p:nvSpPr>
          <p:cNvPr id="74" name="正方形/長方形 73">
            <a:extLst>
              <a:ext uri="{FF2B5EF4-FFF2-40B4-BE49-F238E27FC236}">
                <a16:creationId xmlns:a16="http://schemas.microsoft.com/office/drawing/2014/main" id="{E3E89EB8-57C3-3EFD-284F-8CC2DD89068A}"/>
              </a:ext>
            </a:extLst>
          </p:cNvPr>
          <p:cNvSpPr/>
          <p:nvPr/>
        </p:nvSpPr>
        <p:spPr>
          <a:xfrm>
            <a:off x="10744688" y="1587397"/>
            <a:ext cx="453820" cy="2782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solidFill>
                  <a:schemeClr val="tx1"/>
                </a:solidFill>
              </a:rPr>
              <a:t>+</a:t>
            </a:r>
            <a:endParaRPr kumimoji="1" lang="ja-JP" altLang="en-US">
              <a:solidFill>
                <a:schemeClr val="tx1"/>
              </a:solidFill>
            </a:endParaRPr>
          </a:p>
        </p:txBody>
      </p:sp>
      <p:sp>
        <p:nvSpPr>
          <p:cNvPr id="75" name="テキスト ボックス 74">
            <a:extLst>
              <a:ext uri="{FF2B5EF4-FFF2-40B4-BE49-F238E27FC236}">
                <a16:creationId xmlns:a16="http://schemas.microsoft.com/office/drawing/2014/main" id="{36647100-3BD7-A5D6-2EC7-8A21EAA7F534}"/>
              </a:ext>
            </a:extLst>
          </p:cNvPr>
          <p:cNvSpPr txBox="1"/>
          <p:nvPr/>
        </p:nvSpPr>
        <p:spPr>
          <a:xfrm>
            <a:off x="7087765" y="889772"/>
            <a:ext cx="4851599" cy="369332"/>
          </a:xfrm>
          <a:prstGeom prst="rect">
            <a:avLst/>
          </a:prstGeom>
          <a:solidFill>
            <a:schemeClr val="bg1"/>
          </a:solidFill>
          <a:ln w="28575">
            <a:solidFill>
              <a:schemeClr val="tx1"/>
            </a:solidFill>
          </a:ln>
        </p:spPr>
        <p:txBody>
          <a:bodyPr wrap="square">
            <a:spAutoFit/>
          </a:bodyPr>
          <a:lstStyle>
            <a:defPPr>
              <a:defRPr lang="ja-JP"/>
            </a:defPPr>
            <a:lvl1pPr>
              <a:defRPr b="0" i="0">
                <a:solidFill>
                  <a:srgbClr val="374151"/>
                </a:solidFill>
                <a:effectLst/>
                <a:latin typeface="Söhne"/>
              </a:defRPr>
            </a:lvl1pPr>
          </a:lstStyle>
          <a:p>
            <a:r>
              <a:rPr lang="ja-JP" altLang="en-US"/>
              <a:t>患者ごとに足し算で本数を集計します。</a:t>
            </a:r>
          </a:p>
        </p:txBody>
      </p:sp>
      <p:sp>
        <p:nvSpPr>
          <p:cNvPr id="76" name="正方形/長方形 75">
            <a:extLst>
              <a:ext uri="{FF2B5EF4-FFF2-40B4-BE49-F238E27FC236}">
                <a16:creationId xmlns:a16="http://schemas.microsoft.com/office/drawing/2014/main" id="{87A36C0C-C0D1-CABA-E9B7-FFD5284DA34C}"/>
              </a:ext>
            </a:extLst>
          </p:cNvPr>
          <p:cNvSpPr/>
          <p:nvPr/>
        </p:nvSpPr>
        <p:spPr>
          <a:xfrm>
            <a:off x="7979928" y="3309703"/>
            <a:ext cx="453820" cy="27829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b="1">
                <a:solidFill>
                  <a:srgbClr val="FFFF00"/>
                </a:solidFill>
              </a:rPr>
              <a:t>1</a:t>
            </a:r>
            <a:endParaRPr kumimoji="1" lang="ja-JP" altLang="en-US" b="1">
              <a:solidFill>
                <a:srgbClr val="FFFF00"/>
              </a:solidFill>
            </a:endParaRPr>
          </a:p>
        </p:txBody>
      </p:sp>
      <p:sp>
        <p:nvSpPr>
          <p:cNvPr id="77" name="正方形/長方形 76">
            <a:extLst>
              <a:ext uri="{FF2B5EF4-FFF2-40B4-BE49-F238E27FC236}">
                <a16:creationId xmlns:a16="http://schemas.microsoft.com/office/drawing/2014/main" id="{67EFF117-EB82-3D93-8DDC-E3E0E09CB802}"/>
              </a:ext>
            </a:extLst>
          </p:cNvPr>
          <p:cNvSpPr/>
          <p:nvPr/>
        </p:nvSpPr>
        <p:spPr>
          <a:xfrm>
            <a:off x="8768933" y="3309703"/>
            <a:ext cx="453820" cy="27829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b="1">
                <a:solidFill>
                  <a:srgbClr val="FFFF00"/>
                </a:solidFill>
              </a:rPr>
              <a:t>1</a:t>
            </a:r>
            <a:endParaRPr kumimoji="1" lang="ja-JP" altLang="en-US" b="1">
              <a:solidFill>
                <a:srgbClr val="FFFF00"/>
              </a:solidFill>
            </a:endParaRPr>
          </a:p>
        </p:txBody>
      </p:sp>
      <p:sp>
        <p:nvSpPr>
          <p:cNvPr id="78" name="正方形/長方形 77">
            <a:extLst>
              <a:ext uri="{FF2B5EF4-FFF2-40B4-BE49-F238E27FC236}">
                <a16:creationId xmlns:a16="http://schemas.microsoft.com/office/drawing/2014/main" id="{0F3207BF-5EE7-B5E2-4B70-E0848BFAA9D1}"/>
              </a:ext>
            </a:extLst>
          </p:cNvPr>
          <p:cNvSpPr/>
          <p:nvPr/>
        </p:nvSpPr>
        <p:spPr>
          <a:xfrm>
            <a:off x="9542293" y="3309703"/>
            <a:ext cx="453820" cy="27829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solidFill>
                  <a:srgbClr val="FFFF00"/>
                </a:solidFill>
              </a:rPr>
              <a:t>0</a:t>
            </a:r>
            <a:endParaRPr kumimoji="1" lang="ja-JP" altLang="en-US">
              <a:solidFill>
                <a:srgbClr val="FFFF00"/>
              </a:solidFill>
            </a:endParaRPr>
          </a:p>
        </p:txBody>
      </p:sp>
      <p:sp>
        <p:nvSpPr>
          <p:cNvPr id="81" name="正方形/長方形 80">
            <a:extLst>
              <a:ext uri="{FF2B5EF4-FFF2-40B4-BE49-F238E27FC236}">
                <a16:creationId xmlns:a16="http://schemas.microsoft.com/office/drawing/2014/main" id="{01417C24-8820-5660-DFA7-856C8D58E0C1}"/>
              </a:ext>
            </a:extLst>
          </p:cNvPr>
          <p:cNvSpPr/>
          <p:nvPr/>
        </p:nvSpPr>
        <p:spPr>
          <a:xfrm>
            <a:off x="8359260" y="3309702"/>
            <a:ext cx="453820" cy="2782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solidFill>
                  <a:schemeClr val="tx1"/>
                </a:solidFill>
              </a:rPr>
              <a:t>+</a:t>
            </a:r>
            <a:endParaRPr kumimoji="1" lang="ja-JP" altLang="en-US">
              <a:solidFill>
                <a:schemeClr val="tx1"/>
              </a:solidFill>
            </a:endParaRPr>
          </a:p>
        </p:txBody>
      </p:sp>
      <p:sp>
        <p:nvSpPr>
          <p:cNvPr id="82" name="正方形/長方形 81">
            <a:extLst>
              <a:ext uri="{FF2B5EF4-FFF2-40B4-BE49-F238E27FC236}">
                <a16:creationId xmlns:a16="http://schemas.microsoft.com/office/drawing/2014/main" id="{D69FF3AE-3624-C444-62DD-22AA98009A94}"/>
              </a:ext>
            </a:extLst>
          </p:cNvPr>
          <p:cNvSpPr/>
          <p:nvPr/>
        </p:nvSpPr>
        <p:spPr>
          <a:xfrm>
            <a:off x="9155613" y="3296286"/>
            <a:ext cx="453820" cy="2782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solidFill>
                  <a:schemeClr val="tx1"/>
                </a:solidFill>
              </a:rPr>
              <a:t>+</a:t>
            </a:r>
            <a:endParaRPr kumimoji="1" lang="ja-JP" altLang="en-US">
              <a:solidFill>
                <a:schemeClr val="tx1"/>
              </a:solidFill>
            </a:endParaRPr>
          </a:p>
        </p:txBody>
      </p:sp>
      <p:sp>
        <p:nvSpPr>
          <p:cNvPr id="85" name="正方形/長方形 84">
            <a:extLst>
              <a:ext uri="{FF2B5EF4-FFF2-40B4-BE49-F238E27FC236}">
                <a16:creationId xmlns:a16="http://schemas.microsoft.com/office/drawing/2014/main" id="{79D805DB-55BF-A879-FA18-9A171C482B59}"/>
              </a:ext>
            </a:extLst>
          </p:cNvPr>
          <p:cNvSpPr/>
          <p:nvPr/>
        </p:nvSpPr>
        <p:spPr>
          <a:xfrm>
            <a:off x="7984503" y="4839734"/>
            <a:ext cx="453820" cy="278295"/>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b="1">
                <a:solidFill>
                  <a:srgbClr val="FFFF00"/>
                </a:solidFill>
              </a:rPr>
              <a:t>1</a:t>
            </a:r>
            <a:endParaRPr kumimoji="1" lang="ja-JP" altLang="en-US" b="1">
              <a:solidFill>
                <a:srgbClr val="FFFF00"/>
              </a:solidFill>
            </a:endParaRPr>
          </a:p>
        </p:txBody>
      </p:sp>
      <p:sp>
        <p:nvSpPr>
          <p:cNvPr id="86" name="正方形/長方形 85">
            <a:extLst>
              <a:ext uri="{FF2B5EF4-FFF2-40B4-BE49-F238E27FC236}">
                <a16:creationId xmlns:a16="http://schemas.microsoft.com/office/drawing/2014/main" id="{F021D034-E900-653C-5258-741EB5920F66}"/>
              </a:ext>
            </a:extLst>
          </p:cNvPr>
          <p:cNvSpPr/>
          <p:nvPr/>
        </p:nvSpPr>
        <p:spPr>
          <a:xfrm>
            <a:off x="8773508" y="4839734"/>
            <a:ext cx="453820" cy="278295"/>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b="1">
                <a:solidFill>
                  <a:srgbClr val="FFFF00"/>
                </a:solidFill>
              </a:rPr>
              <a:t>1</a:t>
            </a:r>
            <a:endParaRPr kumimoji="1" lang="ja-JP" altLang="en-US" b="1">
              <a:solidFill>
                <a:srgbClr val="FFFF00"/>
              </a:solidFill>
            </a:endParaRPr>
          </a:p>
        </p:txBody>
      </p:sp>
      <p:sp>
        <p:nvSpPr>
          <p:cNvPr id="87" name="正方形/長方形 86">
            <a:extLst>
              <a:ext uri="{FF2B5EF4-FFF2-40B4-BE49-F238E27FC236}">
                <a16:creationId xmlns:a16="http://schemas.microsoft.com/office/drawing/2014/main" id="{7E934F2A-FB70-5509-6685-7D180E181263}"/>
              </a:ext>
            </a:extLst>
          </p:cNvPr>
          <p:cNvSpPr/>
          <p:nvPr/>
        </p:nvSpPr>
        <p:spPr>
          <a:xfrm>
            <a:off x="9546868" y="4839734"/>
            <a:ext cx="453820" cy="278295"/>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b="1">
                <a:solidFill>
                  <a:srgbClr val="FFFF00"/>
                </a:solidFill>
              </a:rPr>
              <a:t>1</a:t>
            </a:r>
            <a:endParaRPr kumimoji="1" lang="ja-JP" altLang="en-US" b="1">
              <a:solidFill>
                <a:srgbClr val="FFFF00"/>
              </a:solidFill>
            </a:endParaRPr>
          </a:p>
        </p:txBody>
      </p:sp>
      <p:sp>
        <p:nvSpPr>
          <p:cNvPr id="88" name="正方形/長方形 87">
            <a:extLst>
              <a:ext uri="{FF2B5EF4-FFF2-40B4-BE49-F238E27FC236}">
                <a16:creationId xmlns:a16="http://schemas.microsoft.com/office/drawing/2014/main" id="{4A3E445E-7309-BD24-9097-A0BC2C696B0E}"/>
              </a:ext>
            </a:extLst>
          </p:cNvPr>
          <p:cNvSpPr/>
          <p:nvPr/>
        </p:nvSpPr>
        <p:spPr>
          <a:xfrm>
            <a:off x="8363835" y="4839733"/>
            <a:ext cx="453820" cy="2782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solidFill>
                  <a:schemeClr val="tx1"/>
                </a:solidFill>
              </a:rPr>
              <a:t>+</a:t>
            </a:r>
            <a:endParaRPr kumimoji="1" lang="ja-JP" altLang="en-US">
              <a:solidFill>
                <a:schemeClr val="tx1"/>
              </a:solidFill>
            </a:endParaRPr>
          </a:p>
        </p:txBody>
      </p:sp>
      <p:sp>
        <p:nvSpPr>
          <p:cNvPr id="89" name="正方形/長方形 88">
            <a:extLst>
              <a:ext uri="{FF2B5EF4-FFF2-40B4-BE49-F238E27FC236}">
                <a16:creationId xmlns:a16="http://schemas.microsoft.com/office/drawing/2014/main" id="{80311179-27DC-2E6C-C390-CB2145E3CD14}"/>
              </a:ext>
            </a:extLst>
          </p:cNvPr>
          <p:cNvSpPr/>
          <p:nvPr/>
        </p:nvSpPr>
        <p:spPr>
          <a:xfrm>
            <a:off x="9160188" y="4826317"/>
            <a:ext cx="453820" cy="2782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solidFill>
                  <a:schemeClr val="tx1"/>
                </a:solidFill>
              </a:rPr>
              <a:t>+</a:t>
            </a:r>
            <a:endParaRPr kumimoji="1" lang="ja-JP" altLang="en-US">
              <a:solidFill>
                <a:schemeClr val="tx1"/>
              </a:solidFill>
            </a:endParaRPr>
          </a:p>
        </p:txBody>
      </p:sp>
      <p:sp>
        <p:nvSpPr>
          <p:cNvPr id="90" name="正方形/長方形 89">
            <a:extLst>
              <a:ext uri="{FF2B5EF4-FFF2-40B4-BE49-F238E27FC236}">
                <a16:creationId xmlns:a16="http://schemas.microsoft.com/office/drawing/2014/main" id="{FF0DFDD7-57A0-8A1B-18CE-C77C908B3641}"/>
              </a:ext>
            </a:extLst>
          </p:cNvPr>
          <p:cNvSpPr/>
          <p:nvPr/>
        </p:nvSpPr>
        <p:spPr>
          <a:xfrm>
            <a:off x="7968818" y="6192730"/>
            <a:ext cx="453820" cy="278295"/>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solidFill>
                  <a:srgbClr val="FFFF00"/>
                </a:solidFill>
              </a:rPr>
              <a:t>0</a:t>
            </a:r>
            <a:endParaRPr kumimoji="1" lang="ja-JP" altLang="en-US">
              <a:solidFill>
                <a:srgbClr val="FFFF00"/>
              </a:solidFill>
            </a:endParaRPr>
          </a:p>
        </p:txBody>
      </p:sp>
      <p:sp>
        <p:nvSpPr>
          <p:cNvPr id="91" name="正方形/長方形 90">
            <a:extLst>
              <a:ext uri="{FF2B5EF4-FFF2-40B4-BE49-F238E27FC236}">
                <a16:creationId xmlns:a16="http://schemas.microsoft.com/office/drawing/2014/main" id="{7D6969D7-6954-DB08-7033-568E2B342639}"/>
              </a:ext>
            </a:extLst>
          </p:cNvPr>
          <p:cNvSpPr/>
          <p:nvPr/>
        </p:nvSpPr>
        <p:spPr>
          <a:xfrm>
            <a:off x="8757823" y="6192730"/>
            <a:ext cx="453820" cy="278295"/>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solidFill>
                  <a:srgbClr val="FFFF00"/>
                </a:solidFill>
              </a:rPr>
              <a:t>0</a:t>
            </a:r>
            <a:endParaRPr kumimoji="1" lang="ja-JP" altLang="en-US">
              <a:solidFill>
                <a:srgbClr val="FFFF00"/>
              </a:solidFill>
            </a:endParaRPr>
          </a:p>
        </p:txBody>
      </p:sp>
      <p:sp>
        <p:nvSpPr>
          <p:cNvPr id="93" name="正方形/長方形 92">
            <a:extLst>
              <a:ext uri="{FF2B5EF4-FFF2-40B4-BE49-F238E27FC236}">
                <a16:creationId xmlns:a16="http://schemas.microsoft.com/office/drawing/2014/main" id="{6412A8A9-A90D-1EE5-9BD1-B9BEC908D647}"/>
              </a:ext>
            </a:extLst>
          </p:cNvPr>
          <p:cNvSpPr/>
          <p:nvPr/>
        </p:nvSpPr>
        <p:spPr>
          <a:xfrm>
            <a:off x="8348150" y="6192729"/>
            <a:ext cx="453820" cy="2782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solidFill>
                  <a:schemeClr val="tx1"/>
                </a:solidFill>
              </a:rPr>
              <a:t>+</a:t>
            </a:r>
            <a:endParaRPr kumimoji="1" lang="ja-JP" altLang="en-US">
              <a:solidFill>
                <a:schemeClr val="tx1"/>
              </a:solidFill>
            </a:endParaRPr>
          </a:p>
        </p:txBody>
      </p:sp>
      <p:sp>
        <p:nvSpPr>
          <p:cNvPr id="95" name="正方形/長方形 94">
            <a:extLst>
              <a:ext uri="{FF2B5EF4-FFF2-40B4-BE49-F238E27FC236}">
                <a16:creationId xmlns:a16="http://schemas.microsoft.com/office/drawing/2014/main" id="{22A858D0-CCE1-9BB4-9088-A968FABF1F62}"/>
              </a:ext>
            </a:extLst>
          </p:cNvPr>
          <p:cNvSpPr/>
          <p:nvPr/>
        </p:nvSpPr>
        <p:spPr>
          <a:xfrm>
            <a:off x="11648754" y="1587397"/>
            <a:ext cx="453820" cy="2782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solidFill>
                  <a:schemeClr val="tx1"/>
                </a:solidFill>
              </a:rPr>
              <a:t>…</a:t>
            </a:r>
            <a:endParaRPr kumimoji="1" lang="ja-JP" altLang="en-US">
              <a:solidFill>
                <a:schemeClr val="tx1"/>
              </a:solidFill>
            </a:endParaRPr>
          </a:p>
        </p:txBody>
      </p:sp>
      <p:sp>
        <p:nvSpPr>
          <p:cNvPr id="96" name="正方形/長方形 95">
            <a:extLst>
              <a:ext uri="{FF2B5EF4-FFF2-40B4-BE49-F238E27FC236}">
                <a16:creationId xmlns:a16="http://schemas.microsoft.com/office/drawing/2014/main" id="{276D2444-BD19-6229-9CA0-7786D1D6088C}"/>
              </a:ext>
            </a:extLst>
          </p:cNvPr>
          <p:cNvSpPr/>
          <p:nvPr/>
        </p:nvSpPr>
        <p:spPr>
          <a:xfrm>
            <a:off x="10065623" y="3321793"/>
            <a:ext cx="453820" cy="2782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solidFill>
                  <a:schemeClr val="tx1"/>
                </a:solidFill>
              </a:rPr>
              <a:t>…</a:t>
            </a:r>
            <a:endParaRPr kumimoji="1" lang="ja-JP" altLang="en-US">
              <a:solidFill>
                <a:schemeClr val="tx1"/>
              </a:solidFill>
            </a:endParaRPr>
          </a:p>
        </p:txBody>
      </p:sp>
      <p:sp>
        <p:nvSpPr>
          <p:cNvPr id="97" name="正方形/長方形 96">
            <a:extLst>
              <a:ext uri="{FF2B5EF4-FFF2-40B4-BE49-F238E27FC236}">
                <a16:creationId xmlns:a16="http://schemas.microsoft.com/office/drawing/2014/main" id="{16332F36-7FC2-EBBA-0C45-2341C9665C0C}"/>
              </a:ext>
            </a:extLst>
          </p:cNvPr>
          <p:cNvSpPr/>
          <p:nvPr/>
        </p:nvSpPr>
        <p:spPr>
          <a:xfrm>
            <a:off x="9993815" y="4839733"/>
            <a:ext cx="453820" cy="2782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solidFill>
                  <a:schemeClr val="tx1"/>
                </a:solidFill>
              </a:rPr>
              <a:t>…</a:t>
            </a:r>
            <a:endParaRPr kumimoji="1" lang="ja-JP" altLang="en-US">
              <a:solidFill>
                <a:schemeClr val="tx1"/>
              </a:solidFill>
            </a:endParaRPr>
          </a:p>
        </p:txBody>
      </p:sp>
      <p:sp>
        <p:nvSpPr>
          <p:cNvPr id="98" name="正方形/長方形 97">
            <a:extLst>
              <a:ext uri="{FF2B5EF4-FFF2-40B4-BE49-F238E27FC236}">
                <a16:creationId xmlns:a16="http://schemas.microsoft.com/office/drawing/2014/main" id="{B2946364-E1CD-45F0-F845-FCFD60B9FD79}"/>
              </a:ext>
            </a:extLst>
          </p:cNvPr>
          <p:cNvSpPr/>
          <p:nvPr/>
        </p:nvSpPr>
        <p:spPr>
          <a:xfrm>
            <a:off x="9211643" y="6178808"/>
            <a:ext cx="453820" cy="2782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solidFill>
                  <a:schemeClr val="tx1"/>
                </a:solidFill>
              </a:rPr>
              <a:t>…</a:t>
            </a:r>
            <a:endParaRPr kumimoji="1" lang="ja-JP" altLang="en-US">
              <a:solidFill>
                <a:schemeClr val="tx1"/>
              </a:solidFill>
            </a:endParaRPr>
          </a:p>
        </p:txBody>
      </p:sp>
      <p:cxnSp>
        <p:nvCxnSpPr>
          <p:cNvPr id="99" name="直線矢印コネクタ 98">
            <a:extLst>
              <a:ext uri="{FF2B5EF4-FFF2-40B4-BE49-F238E27FC236}">
                <a16:creationId xmlns:a16="http://schemas.microsoft.com/office/drawing/2014/main" id="{4D7477F0-FD7A-472C-A6B0-B9740C9ACE14}"/>
              </a:ext>
            </a:extLst>
          </p:cNvPr>
          <p:cNvCxnSpPr>
            <a:cxnSpLocks/>
          </p:cNvCxnSpPr>
          <p:nvPr/>
        </p:nvCxnSpPr>
        <p:spPr>
          <a:xfrm>
            <a:off x="4001415" y="1739305"/>
            <a:ext cx="133339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矢印コネクタ 100">
            <a:extLst>
              <a:ext uri="{FF2B5EF4-FFF2-40B4-BE49-F238E27FC236}">
                <a16:creationId xmlns:a16="http://schemas.microsoft.com/office/drawing/2014/main" id="{C488A6F6-46FE-A7C3-35AA-D2725C68F759}"/>
              </a:ext>
            </a:extLst>
          </p:cNvPr>
          <p:cNvCxnSpPr>
            <a:cxnSpLocks/>
          </p:cNvCxnSpPr>
          <p:nvPr/>
        </p:nvCxnSpPr>
        <p:spPr>
          <a:xfrm>
            <a:off x="4001415" y="2572018"/>
            <a:ext cx="133339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CFC61A1D-F768-9A3D-D554-004663100A68}"/>
              </a:ext>
            </a:extLst>
          </p:cNvPr>
          <p:cNvSpPr/>
          <p:nvPr/>
        </p:nvSpPr>
        <p:spPr>
          <a:xfrm>
            <a:off x="6484193" y="1593907"/>
            <a:ext cx="1208226" cy="278295"/>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歯本数</a:t>
            </a:r>
            <a:r>
              <a:rPr lang="en-US" altLang="ja-JP">
                <a:solidFill>
                  <a:schemeClr val="tx1"/>
                </a:solidFill>
              </a:rPr>
              <a:t>a=</a:t>
            </a:r>
            <a:endParaRPr kumimoji="1" lang="ja-JP" altLang="en-US">
              <a:solidFill>
                <a:schemeClr val="tx1"/>
              </a:solidFill>
            </a:endParaRPr>
          </a:p>
        </p:txBody>
      </p:sp>
      <p:sp>
        <p:nvSpPr>
          <p:cNvPr id="105" name="正方形/長方形 104">
            <a:extLst>
              <a:ext uri="{FF2B5EF4-FFF2-40B4-BE49-F238E27FC236}">
                <a16:creationId xmlns:a16="http://schemas.microsoft.com/office/drawing/2014/main" id="{38576847-7F31-F366-8F66-5C3BE78A7C14}"/>
              </a:ext>
            </a:extLst>
          </p:cNvPr>
          <p:cNvSpPr/>
          <p:nvPr/>
        </p:nvSpPr>
        <p:spPr>
          <a:xfrm>
            <a:off x="6493478" y="3326711"/>
            <a:ext cx="1208226" cy="27829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FFFF00"/>
                </a:solidFill>
              </a:rPr>
              <a:t>歯本数</a:t>
            </a:r>
            <a:r>
              <a:rPr lang="en-US" altLang="ja-JP">
                <a:solidFill>
                  <a:srgbClr val="FFFF00"/>
                </a:solidFill>
              </a:rPr>
              <a:t>b=</a:t>
            </a:r>
            <a:endParaRPr lang="ja-JP" altLang="en-US">
              <a:solidFill>
                <a:srgbClr val="FFFF00"/>
              </a:solidFill>
            </a:endParaRPr>
          </a:p>
        </p:txBody>
      </p:sp>
      <p:sp>
        <p:nvSpPr>
          <p:cNvPr id="106" name="正方形/長方形 105">
            <a:extLst>
              <a:ext uri="{FF2B5EF4-FFF2-40B4-BE49-F238E27FC236}">
                <a16:creationId xmlns:a16="http://schemas.microsoft.com/office/drawing/2014/main" id="{D1E5C0AA-01A0-EC73-41DF-3B0A0DE676EA}"/>
              </a:ext>
            </a:extLst>
          </p:cNvPr>
          <p:cNvSpPr/>
          <p:nvPr/>
        </p:nvSpPr>
        <p:spPr>
          <a:xfrm>
            <a:off x="6493478" y="4839733"/>
            <a:ext cx="1208226" cy="278295"/>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FFFF00"/>
                </a:solidFill>
              </a:rPr>
              <a:t>歯本数</a:t>
            </a:r>
            <a:r>
              <a:rPr lang="en-US" altLang="ja-JP">
                <a:solidFill>
                  <a:srgbClr val="FFFF00"/>
                </a:solidFill>
              </a:rPr>
              <a:t>c=</a:t>
            </a:r>
            <a:endParaRPr lang="ja-JP" altLang="en-US">
              <a:solidFill>
                <a:srgbClr val="FFFF00"/>
              </a:solidFill>
            </a:endParaRPr>
          </a:p>
        </p:txBody>
      </p:sp>
      <p:sp>
        <p:nvSpPr>
          <p:cNvPr id="107" name="正方形/長方形 106">
            <a:extLst>
              <a:ext uri="{FF2B5EF4-FFF2-40B4-BE49-F238E27FC236}">
                <a16:creationId xmlns:a16="http://schemas.microsoft.com/office/drawing/2014/main" id="{2CCCDC12-399B-DAB0-E027-F18091768A05}"/>
              </a:ext>
            </a:extLst>
          </p:cNvPr>
          <p:cNvSpPr/>
          <p:nvPr/>
        </p:nvSpPr>
        <p:spPr>
          <a:xfrm>
            <a:off x="6483652" y="6182563"/>
            <a:ext cx="1208226" cy="278295"/>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FFFF00"/>
                </a:solidFill>
              </a:rPr>
              <a:t>歯本数</a:t>
            </a:r>
            <a:r>
              <a:rPr lang="en-US" altLang="ja-JP">
                <a:solidFill>
                  <a:srgbClr val="FFFF00"/>
                </a:solidFill>
              </a:rPr>
              <a:t>d=</a:t>
            </a:r>
            <a:endParaRPr lang="ja-JP" altLang="en-US">
              <a:solidFill>
                <a:srgbClr val="FFFF00"/>
              </a:solidFill>
            </a:endParaRPr>
          </a:p>
        </p:txBody>
      </p:sp>
      <p:sp>
        <p:nvSpPr>
          <p:cNvPr id="48" name="正方形/長方形 47">
            <a:extLst>
              <a:ext uri="{FF2B5EF4-FFF2-40B4-BE49-F238E27FC236}">
                <a16:creationId xmlns:a16="http://schemas.microsoft.com/office/drawing/2014/main" id="{71ACDF98-299F-A000-9832-B4B2B1BEEB7F}"/>
              </a:ext>
            </a:extLst>
          </p:cNvPr>
          <p:cNvSpPr/>
          <p:nvPr/>
        </p:nvSpPr>
        <p:spPr>
          <a:xfrm>
            <a:off x="2771368" y="1574559"/>
            <a:ext cx="1247744" cy="5146915"/>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テキスト ボックス 48">
            <a:extLst>
              <a:ext uri="{FF2B5EF4-FFF2-40B4-BE49-F238E27FC236}">
                <a16:creationId xmlns:a16="http://schemas.microsoft.com/office/drawing/2014/main" id="{45AB9D35-8569-9401-3606-A010B6FCB420}"/>
              </a:ext>
            </a:extLst>
          </p:cNvPr>
          <p:cNvSpPr txBox="1"/>
          <p:nvPr/>
        </p:nvSpPr>
        <p:spPr>
          <a:xfrm>
            <a:off x="7087765" y="455076"/>
            <a:ext cx="4851599" cy="369332"/>
          </a:xfrm>
          <a:prstGeom prst="rect">
            <a:avLst/>
          </a:prstGeom>
          <a:solidFill>
            <a:schemeClr val="bg1"/>
          </a:solidFill>
          <a:ln w="28575">
            <a:solidFill>
              <a:schemeClr val="tx1"/>
            </a:solidFill>
          </a:ln>
        </p:spPr>
        <p:txBody>
          <a:bodyPr wrap="square">
            <a:spAutoFit/>
          </a:bodyPr>
          <a:lstStyle/>
          <a:p>
            <a:r>
              <a:rPr lang="ja-JP" altLang="en-US" b="0" i="0">
                <a:solidFill>
                  <a:srgbClr val="374151"/>
                </a:solidFill>
                <a:effectLst/>
                <a:latin typeface="Söhne"/>
              </a:rPr>
              <a:t>残存歯と喪失歯を数字</a:t>
            </a:r>
            <a:r>
              <a:rPr lang="en-US" altLang="ja-JP" b="0" i="0" dirty="0">
                <a:solidFill>
                  <a:srgbClr val="374151"/>
                </a:solidFill>
                <a:effectLst/>
                <a:latin typeface="Söhne"/>
              </a:rPr>
              <a:t>1</a:t>
            </a:r>
            <a:r>
              <a:rPr lang="ja-JP" altLang="en-US" b="0" i="0">
                <a:solidFill>
                  <a:srgbClr val="374151"/>
                </a:solidFill>
                <a:effectLst/>
                <a:latin typeface="Söhne"/>
              </a:rPr>
              <a:t>と</a:t>
            </a:r>
            <a:r>
              <a:rPr lang="en-US" altLang="ja-JP" b="0" i="0" dirty="0">
                <a:solidFill>
                  <a:srgbClr val="374151"/>
                </a:solidFill>
                <a:effectLst/>
                <a:latin typeface="Söhne"/>
              </a:rPr>
              <a:t>0</a:t>
            </a:r>
            <a:r>
              <a:rPr lang="ja-JP" altLang="en-US" b="0" i="0">
                <a:solidFill>
                  <a:srgbClr val="374151"/>
                </a:solidFill>
                <a:effectLst/>
                <a:latin typeface="Söhne"/>
              </a:rPr>
              <a:t>に変換します。</a:t>
            </a:r>
            <a:endParaRPr lang="ja-JP" altLang="en-US" dirty="0"/>
          </a:p>
        </p:txBody>
      </p:sp>
      <p:sp>
        <p:nvSpPr>
          <p:cNvPr id="22" name="テキスト ボックス 21">
            <a:extLst>
              <a:ext uri="{FF2B5EF4-FFF2-40B4-BE49-F238E27FC236}">
                <a16:creationId xmlns:a16="http://schemas.microsoft.com/office/drawing/2014/main" id="{2F49C463-7C78-4836-4CDF-C32E665F99D6}"/>
              </a:ext>
            </a:extLst>
          </p:cNvPr>
          <p:cNvSpPr txBox="1"/>
          <p:nvPr/>
        </p:nvSpPr>
        <p:spPr>
          <a:xfrm>
            <a:off x="0" y="541002"/>
            <a:ext cx="2527858" cy="400110"/>
          </a:xfrm>
          <a:prstGeom prst="rect">
            <a:avLst/>
          </a:prstGeom>
          <a:solidFill>
            <a:schemeClr val="bg1"/>
          </a:solidFill>
          <a:ln>
            <a:solidFill>
              <a:schemeClr val="tx1"/>
            </a:solidFill>
          </a:ln>
        </p:spPr>
        <p:txBody>
          <a:bodyPr wrap="square">
            <a:spAutoFit/>
          </a:bodyPr>
          <a:lstStyle/>
          <a:p>
            <a:r>
              <a:rPr lang="en-US" altLang="ja-JP" sz="2000" b="1" dirty="0" err="1">
                <a:solidFill>
                  <a:srgbClr val="FF0000"/>
                </a:solidFill>
              </a:rPr>
              <a:t>klist</a:t>
            </a:r>
            <a:r>
              <a:rPr lang="ja-JP" altLang="en-US" sz="2000" b="1" dirty="0">
                <a:solidFill>
                  <a:srgbClr val="FF0000"/>
                </a:solidFill>
              </a:rPr>
              <a:t>データフレーム</a:t>
            </a:r>
          </a:p>
        </p:txBody>
      </p:sp>
    </p:spTree>
    <p:extLst>
      <p:ext uri="{BB962C8B-B14F-4D97-AF65-F5344CB8AC3E}">
        <p14:creationId xmlns:p14="http://schemas.microsoft.com/office/powerpoint/2010/main" val="14127231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196B3EF-74A1-37E6-0CFE-815BDA9EBA70}"/>
              </a:ext>
            </a:extLst>
          </p:cNvPr>
          <p:cNvSpPr>
            <a:spLocks noGrp="1"/>
          </p:cNvSpPr>
          <p:nvPr>
            <p:ph type="sldNum" sz="quarter" idx="12"/>
          </p:nvPr>
        </p:nvSpPr>
        <p:spPr/>
        <p:txBody>
          <a:bodyPr/>
          <a:lstStyle/>
          <a:p>
            <a:fld id="{D0DED96A-F066-47E4-9553-675BF6234992}" type="slidenum">
              <a:rPr kumimoji="1" lang="ja-JP" altLang="en-US" smtClean="0"/>
              <a:t>37</a:t>
            </a:fld>
            <a:endParaRPr kumimoji="1" lang="ja-JP" altLang="en-US"/>
          </a:p>
        </p:txBody>
      </p:sp>
      <p:sp>
        <p:nvSpPr>
          <p:cNvPr id="37" name="正方形/長方形 36">
            <a:extLst>
              <a:ext uri="{FF2B5EF4-FFF2-40B4-BE49-F238E27FC236}">
                <a16:creationId xmlns:a16="http://schemas.microsoft.com/office/drawing/2014/main" id="{BDAE2707-A4D5-16FB-6361-58B493C2FC36}"/>
              </a:ext>
            </a:extLst>
          </p:cNvPr>
          <p:cNvSpPr/>
          <p:nvPr/>
        </p:nvSpPr>
        <p:spPr>
          <a:xfrm>
            <a:off x="351131" y="1493877"/>
            <a:ext cx="4948796" cy="52810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572117EB-C909-9473-2D20-5D64901FED4E}"/>
              </a:ext>
            </a:extLst>
          </p:cNvPr>
          <p:cNvSpPr/>
          <p:nvPr/>
        </p:nvSpPr>
        <p:spPr>
          <a:xfrm>
            <a:off x="3911276" y="1494085"/>
            <a:ext cx="729658" cy="5257284"/>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4A146D5D-97E3-330B-044A-60014942435B}"/>
              </a:ext>
            </a:extLst>
          </p:cNvPr>
          <p:cNvSpPr txBox="1"/>
          <p:nvPr/>
        </p:nvSpPr>
        <p:spPr>
          <a:xfrm>
            <a:off x="1588015" y="1045557"/>
            <a:ext cx="1759473" cy="369332"/>
          </a:xfrm>
          <a:prstGeom prst="rect">
            <a:avLst/>
          </a:prstGeom>
          <a:noFill/>
          <a:ln>
            <a:solidFill>
              <a:schemeClr val="tx1"/>
            </a:solidFill>
          </a:ln>
        </p:spPr>
        <p:txBody>
          <a:bodyPr wrap="square">
            <a:spAutoFit/>
          </a:bodyPr>
          <a:lstStyle/>
          <a:p>
            <a:r>
              <a:rPr lang="en-US" altLang="ja-JP"/>
              <a:t>tooth record</a:t>
            </a:r>
            <a:r>
              <a:rPr lang="ja-JP" altLang="en-US"/>
              <a:t>列</a:t>
            </a:r>
          </a:p>
        </p:txBody>
      </p:sp>
      <p:sp>
        <p:nvSpPr>
          <p:cNvPr id="41" name="正方形/長方形 40">
            <a:extLst>
              <a:ext uri="{FF2B5EF4-FFF2-40B4-BE49-F238E27FC236}">
                <a16:creationId xmlns:a16="http://schemas.microsoft.com/office/drawing/2014/main" id="{CFBAB15C-1DD0-67C7-921F-C39AD4E568E5}"/>
              </a:ext>
            </a:extLst>
          </p:cNvPr>
          <p:cNvSpPr/>
          <p:nvPr/>
        </p:nvSpPr>
        <p:spPr>
          <a:xfrm>
            <a:off x="1806272" y="1494085"/>
            <a:ext cx="1208226" cy="525728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D4EA7617-03CF-4C7D-1F4E-2FD9017C2D4E}"/>
              </a:ext>
            </a:extLst>
          </p:cNvPr>
          <p:cNvSpPr/>
          <p:nvPr/>
        </p:nvSpPr>
        <p:spPr>
          <a:xfrm>
            <a:off x="1806272" y="1587398"/>
            <a:ext cx="1208226" cy="278295"/>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FFFF00"/>
                </a:solidFill>
              </a:rPr>
              <a:t>残存歯</a:t>
            </a:r>
            <a:endParaRPr kumimoji="1" lang="ja-JP" altLang="en-US">
              <a:solidFill>
                <a:srgbClr val="FFFF00"/>
              </a:solidFill>
            </a:endParaRPr>
          </a:p>
        </p:txBody>
      </p:sp>
      <p:sp>
        <p:nvSpPr>
          <p:cNvPr id="43" name="正方形/長方形 42">
            <a:extLst>
              <a:ext uri="{FF2B5EF4-FFF2-40B4-BE49-F238E27FC236}">
                <a16:creationId xmlns:a16="http://schemas.microsoft.com/office/drawing/2014/main" id="{A0B0FE87-1198-FF10-AC21-7A195DF2AA70}"/>
              </a:ext>
            </a:extLst>
          </p:cNvPr>
          <p:cNvSpPr/>
          <p:nvPr/>
        </p:nvSpPr>
        <p:spPr>
          <a:xfrm>
            <a:off x="1806272" y="1869129"/>
            <a:ext cx="1208226" cy="278295"/>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FFFF00"/>
                </a:solidFill>
              </a:rPr>
              <a:t>残存歯</a:t>
            </a:r>
            <a:endParaRPr kumimoji="1" lang="ja-JP" altLang="en-US">
              <a:solidFill>
                <a:srgbClr val="FFFF00"/>
              </a:solidFill>
            </a:endParaRPr>
          </a:p>
        </p:txBody>
      </p:sp>
      <p:sp>
        <p:nvSpPr>
          <p:cNvPr id="44" name="正方形/長方形 43">
            <a:extLst>
              <a:ext uri="{FF2B5EF4-FFF2-40B4-BE49-F238E27FC236}">
                <a16:creationId xmlns:a16="http://schemas.microsoft.com/office/drawing/2014/main" id="{A374E13B-34AC-9C9F-5322-3B2DDE545515}"/>
              </a:ext>
            </a:extLst>
          </p:cNvPr>
          <p:cNvSpPr/>
          <p:nvPr/>
        </p:nvSpPr>
        <p:spPr>
          <a:xfrm>
            <a:off x="1806272" y="2150860"/>
            <a:ext cx="1208226" cy="278295"/>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FFFF00"/>
                </a:solidFill>
              </a:rPr>
              <a:t>残存歯</a:t>
            </a:r>
            <a:endParaRPr kumimoji="1" lang="ja-JP" altLang="en-US">
              <a:solidFill>
                <a:srgbClr val="FFFF00"/>
              </a:solidFill>
            </a:endParaRPr>
          </a:p>
        </p:txBody>
      </p:sp>
      <p:sp>
        <p:nvSpPr>
          <p:cNvPr id="45" name="正方形/長方形 44">
            <a:extLst>
              <a:ext uri="{FF2B5EF4-FFF2-40B4-BE49-F238E27FC236}">
                <a16:creationId xmlns:a16="http://schemas.microsoft.com/office/drawing/2014/main" id="{5EB69DCA-6CD5-F47C-2205-B9DCF7A83FC6}"/>
              </a:ext>
            </a:extLst>
          </p:cNvPr>
          <p:cNvSpPr/>
          <p:nvPr/>
        </p:nvSpPr>
        <p:spPr>
          <a:xfrm>
            <a:off x="1806272" y="2432591"/>
            <a:ext cx="1208226" cy="278295"/>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a:solidFill>
                  <a:srgbClr val="FFFF00"/>
                </a:solidFill>
              </a:rPr>
              <a:t>喪失歯</a:t>
            </a:r>
            <a:endParaRPr kumimoji="1" lang="ja-JP" altLang="en-US" b="1">
              <a:solidFill>
                <a:srgbClr val="FFFF00"/>
              </a:solidFill>
            </a:endParaRPr>
          </a:p>
        </p:txBody>
      </p:sp>
      <p:sp>
        <p:nvSpPr>
          <p:cNvPr id="46" name="正方形/長方形 45">
            <a:extLst>
              <a:ext uri="{FF2B5EF4-FFF2-40B4-BE49-F238E27FC236}">
                <a16:creationId xmlns:a16="http://schemas.microsoft.com/office/drawing/2014/main" id="{E67F60DA-AD63-2D49-7F6C-B55F5C321D09}"/>
              </a:ext>
            </a:extLst>
          </p:cNvPr>
          <p:cNvSpPr/>
          <p:nvPr/>
        </p:nvSpPr>
        <p:spPr>
          <a:xfrm>
            <a:off x="1806272" y="2714321"/>
            <a:ext cx="1208226" cy="278295"/>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FFFF00"/>
                </a:solidFill>
              </a:rPr>
              <a:t>残存歯</a:t>
            </a:r>
            <a:endParaRPr kumimoji="1" lang="ja-JP" altLang="en-US">
              <a:solidFill>
                <a:srgbClr val="FFFF00"/>
              </a:solidFill>
            </a:endParaRPr>
          </a:p>
        </p:txBody>
      </p:sp>
      <p:sp>
        <p:nvSpPr>
          <p:cNvPr id="47" name="正方形/長方形 46">
            <a:extLst>
              <a:ext uri="{FF2B5EF4-FFF2-40B4-BE49-F238E27FC236}">
                <a16:creationId xmlns:a16="http://schemas.microsoft.com/office/drawing/2014/main" id="{60748384-E88F-EDB4-3CE7-DA293C6A7E9E}"/>
              </a:ext>
            </a:extLst>
          </p:cNvPr>
          <p:cNvSpPr/>
          <p:nvPr/>
        </p:nvSpPr>
        <p:spPr>
          <a:xfrm>
            <a:off x="1806272" y="3602678"/>
            <a:ext cx="1208226" cy="27829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FFFF00"/>
                </a:solidFill>
              </a:rPr>
              <a:t>残存歯</a:t>
            </a:r>
            <a:endParaRPr kumimoji="1" lang="ja-JP" altLang="en-US">
              <a:solidFill>
                <a:srgbClr val="FFFF00"/>
              </a:solidFill>
            </a:endParaRPr>
          </a:p>
        </p:txBody>
      </p:sp>
      <p:sp>
        <p:nvSpPr>
          <p:cNvPr id="48" name="正方形/長方形 47">
            <a:extLst>
              <a:ext uri="{FF2B5EF4-FFF2-40B4-BE49-F238E27FC236}">
                <a16:creationId xmlns:a16="http://schemas.microsoft.com/office/drawing/2014/main" id="{600E8E27-6AAD-0370-1C1F-DF870B947F7C}"/>
              </a:ext>
            </a:extLst>
          </p:cNvPr>
          <p:cNvSpPr/>
          <p:nvPr/>
        </p:nvSpPr>
        <p:spPr>
          <a:xfrm>
            <a:off x="1806272" y="4828382"/>
            <a:ext cx="1208226" cy="278295"/>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FFFF00"/>
                </a:solidFill>
              </a:rPr>
              <a:t>残存歯</a:t>
            </a:r>
            <a:endParaRPr kumimoji="1" lang="ja-JP" altLang="en-US">
              <a:solidFill>
                <a:srgbClr val="FFFF00"/>
              </a:solidFill>
            </a:endParaRPr>
          </a:p>
        </p:txBody>
      </p:sp>
      <p:sp>
        <p:nvSpPr>
          <p:cNvPr id="49" name="正方形/長方形 48">
            <a:extLst>
              <a:ext uri="{FF2B5EF4-FFF2-40B4-BE49-F238E27FC236}">
                <a16:creationId xmlns:a16="http://schemas.microsoft.com/office/drawing/2014/main" id="{4BE97B0E-66AA-538B-CDC9-4FB82B0D5164}"/>
              </a:ext>
            </a:extLst>
          </p:cNvPr>
          <p:cNvSpPr/>
          <p:nvPr/>
        </p:nvSpPr>
        <p:spPr>
          <a:xfrm>
            <a:off x="1806272" y="5109424"/>
            <a:ext cx="1208226" cy="278295"/>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FFFF00"/>
                </a:solidFill>
              </a:rPr>
              <a:t>残存歯</a:t>
            </a:r>
            <a:endParaRPr kumimoji="1" lang="ja-JP" altLang="en-US">
              <a:solidFill>
                <a:srgbClr val="FFFF00"/>
              </a:solidFill>
            </a:endParaRPr>
          </a:p>
        </p:txBody>
      </p:sp>
      <p:sp>
        <p:nvSpPr>
          <p:cNvPr id="50" name="正方形/長方形 49">
            <a:extLst>
              <a:ext uri="{FF2B5EF4-FFF2-40B4-BE49-F238E27FC236}">
                <a16:creationId xmlns:a16="http://schemas.microsoft.com/office/drawing/2014/main" id="{CE030485-B7DD-925D-60A2-71F2D080D952}"/>
              </a:ext>
            </a:extLst>
          </p:cNvPr>
          <p:cNvSpPr/>
          <p:nvPr/>
        </p:nvSpPr>
        <p:spPr>
          <a:xfrm>
            <a:off x="1806272" y="5390465"/>
            <a:ext cx="1208226" cy="278295"/>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FFFF00"/>
                </a:solidFill>
              </a:rPr>
              <a:t>残存歯</a:t>
            </a:r>
            <a:endParaRPr kumimoji="1" lang="ja-JP" altLang="en-US">
              <a:solidFill>
                <a:srgbClr val="FFFF00"/>
              </a:solidFill>
            </a:endParaRPr>
          </a:p>
        </p:txBody>
      </p:sp>
      <p:sp>
        <p:nvSpPr>
          <p:cNvPr id="51" name="正方形/長方形 50">
            <a:extLst>
              <a:ext uri="{FF2B5EF4-FFF2-40B4-BE49-F238E27FC236}">
                <a16:creationId xmlns:a16="http://schemas.microsoft.com/office/drawing/2014/main" id="{806A089C-9411-887A-F3D3-00788B3F0B76}"/>
              </a:ext>
            </a:extLst>
          </p:cNvPr>
          <p:cNvSpPr/>
          <p:nvPr/>
        </p:nvSpPr>
        <p:spPr>
          <a:xfrm>
            <a:off x="1806272" y="6194780"/>
            <a:ext cx="1208226" cy="278295"/>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a:solidFill>
                  <a:srgbClr val="FFFF00"/>
                </a:solidFill>
              </a:rPr>
              <a:t>喪失歯</a:t>
            </a:r>
            <a:endParaRPr kumimoji="1" lang="ja-JP" altLang="en-US" b="1">
              <a:solidFill>
                <a:srgbClr val="FFFF00"/>
              </a:solidFill>
            </a:endParaRPr>
          </a:p>
        </p:txBody>
      </p:sp>
      <p:sp>
        <p:nvSpPr>
          <p:cNvPr id="52" name="正方形/長方形 51">
            <a:extLst>
              <a:ext uri="{FF2B5EF4-FFF2-40B4-BE49-F238E27FC236}">
                <a16:creationId xmlns:a16="http://schemas.microsoft.com/office/drawing/2014/main" id="{D93DC65D-A1E9-5E85-4854-ED3DBFBD4DF6}"/>
              </a:ext>
            </a:extLst>
          </p:cNvPr>
          <p:cNvSpPr/>
          <p:nvPr/>
        </p:nvSpPr>
        <p:spPr>
          <a:xfrm>
            <a:off x="1806272" y="6475821"/>
            <a:ext cx="1208226" cy="278295"/>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a:solidFill>
                  <a:srgbClr val="FFFF00"/>
                </a:solidFill>
              </a:rPr>
              <a:t>喪失歯</a:t>
            </a:r>
            <a:endParaRPr kumimoji="1" lang="ja-JP" altLang="en-US" b="1">
              <a:solidFill>
                <a:srgbClr val="FFFF00"/>
              </a:solidFill>
            </a:endParaRPr>
          </a:p>
        </p:txBody>
      </p:sp>
      <p:sp>
        <p:nvSpPr>
          <p:cNvPr id="53" name="正方形/長方形 52">
            <a:extLst>
              <a:ext uri="{FF2B5EF4-FFF2-40B4-BE49-F238E27FC236}">
                <a16:creationId xmlns:a16="http://schemas.microsoft.com/office/drawing/2014/main" id="{0CA4853A-3FCD-AD6F-9706-14EB9E2C5F46}"/>
              </a:ext>
            </a:extLst>
          </p:cNvPr>
          <p:cNvSpPr/>
          <p:nvPr/>
        </p:nvSpPr>
        <p:spPr>
          <a:xfrm>
            <a:off x="1806272" y="3893811"/>
            <a:ext cx="1208226" cy="27829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a:solidFill>
                  <a:srgbClr val="FFFF00"/>
                </a:solidFill>
              </a:rPr>
              <a:t>喪失歯</a:t>
            </a:r>
            <a:endParaRPr kumimoji="1" lang="ja-JP" altLang="en-US" b="1">
              <a:solidFill>
                <a:srgbClr val="FFFF00"/>
              </a:solidFill>
            </a:endParaRPr>
          </a:p>
        </p:txBody>
      </p:sp>
      <p:sp>
        <p:nvSpPr>
          <p:cNvPr id="54" name="正方形/長方形 53">
            <a:extLst>
              <a:ext uri="{FF2B5EF4-FFF2-40B4-BE49-F238E27FC236}">
                <a16:creationId xmlns:a16="http://schemas.microsoft.com/office/drawing/2014/main" id="{969097B1-6FF7-CA57-BD3F-83EF74231064}"/>
              </a:ext>
            </a:extLst>
          </p:cNvPr>
          <p:cNvSpPr/>
          <p:nvPr/>
        </p:nvSpPr>
        <p:spPr>
          <a:xfrm>
            <a:off x="1806272" y="3321636"/>
            <a:ext cx="1208226" cy="27829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FFFF00"/>
                </a:solidFill>
              </a:rPr>
              <a:t>残存歯</a:t>
            </a:r>
            <a:endParaRPr kumimoji="1" lang="ja-JP" altLang="en-US">
              <a:solidFill>
                <a:srgbClr val="FFFF00"/>
              </a:solidFill>
            </a:endParaRPr>
          </a:p>
        </p:txBody>
      </p:sp>
      <p:sp>
        <p:nvSpPr>
          <p:cNvPr id="12" name="テキスト ボックス 11">
            <a:extLst>
              <a:ext uri="{FF2B5EF4-FFF2-40B4-BE49-F238E27FC236}">
                <a16:creationId xmlns:a16="http://schemas.microsoft.com/office/drawing/2014/main" id="{286170A9-9C51-3A55-2E66-362936846724}"/>
              </a:ext>
            </a:extLst>
          </p:cNvPr>
          <p:cNvSpPr txBox="1"/>
          <p:nvPr/>
        </p:nvSpPr>
        <p:spPr>
          <a:xfrm>
            <a:off x="5299927" y="1370246"/>
            <a:ext cx="5374544" cy="707886"/>
          </a:xfrm>
          <a:prstGeom prst="rect">
            <a:avLst/>
          </a:prstGeom>
          <a:solidFill>
            <a:schemeClr val="bg1"/>
          </a:solidFill>
          <a:ln>
            <a:solidFill>
              <a:schemeClr val="tx1"/>
            </a:solidFill>
          </a:ln>
        </p:spPr>
        <p:txBody>
          <a:bodyPr wrap="square">
            <a:spAutoFit/>
          </a:bodyPr>
          <a:lstStyle/>
          <a:p>
            <a:r>
              <a:rPr lang="en-US" altLang="ja-JP" sz="2000" dirty="0" err="1">
                <a:solidFill>
                  <a:srgbClr val="000000"/>
                </a:solidFill>
                <a:latin typeface="Courier New" panose="02070309020205020404" pitchFamily="49" charset="0"/>
              </a:rPr>
              <a:t>k</a:t>
            </a:r>
            <a:r>
              <a:rPr lang="en-US" altLang="ja-JP" sz="2000" b="0" dirty="0" err="1">
                <a:solidFill>
                  <a:srgbClr val="000000"/>
                </a:solidFill>
                <a:effectLst/>
                <a:latin typeface="Courier New" panose="02070309020205020404" pitchFamily="49" charset="0"/>
              </a:rPr>
              <a:t>list</a:t>
            </a:r>
            <a:r>
              <a:rPr lang="en-US" altLang="ja-JP" sz="2000" b="0" dirty="0">
                <a:solidFill>
                  <a:srgbClr val="000000"/>
                </a:solidFill>
                <a:effectLst/>
                <a:latin typeface="Courier New" panose="02070309020205020404" pitchFamily="49" charset="0"/>
              </a:rPr>
              <a:t>[</a:t>
            </a:r>
            <a:r>
              <a:rPr lang="en" altLang="ja-JP" sz="2000" b="0" dirty="0">
                <a:solidFill>
                  <a:srgbClr val="A31515"/>
                </a:solidFill>
                <a:effectLst/>
                <a:latin typeface="Courier New" panose="02070309020205020404" pitchFamily="49" charset="0"/>
              </a:rPr>
              <a:t>'</a:t>
            </a:r>
            <a:r>
              <a:rPr lang="en-US" altLang="ja-JP" sz="2000" b="0" dirty="0">
                <a:solidFill>
                  <a:srgbClr val="A31515"/>
                </a:solidFill>
                <a:effectLst/>
                <a:latin typeface="Courier New" panose="02070309020205020404" pitchFamily="49" charset="0"/>
              </a:rPr>
              <a:t>tooth exist</a:t>
            </a:r>
            <a:r>
              <a:rPr lang="en" altLang="ja-JP" sz="2000" b="0" dirty="0">
                <a:solidFill>
                  <a:srgbClr val="A31515"/>
                </a:solidFill>
                <a:effectLst/>
                <a:latin typeface="Courier New" panose="02070309020205020404" pitchFamily="49" charset="0"/>
              </a:rPr>
              <a:t>'</a:t>
            </a:r>
            <a:r>
              <a:rPr lang="en-US" altLang="ja-JP" sz="2000" b="0" dirty="0">
                <a:solidFill>
                  <a:srgbClr val="000000"/>
                </a:solidFill>
                <a:effectLst/>
                <a:latin typeface="Courier New" panose="02070309020205020404" pitchFamily="49" charset="0"/>
              </a:rPr>
              <a:t>] = </a:t>
            </a:r>
            <a:r>
              <a:rPr lang="en-US" altLang="ja-JP" sz="2000" b="0" dirty="0">
                <a:solidFill>
                  <a:srgbClr val="0000FF"/>
                </a:solidFill>
                <a:effectLst/>
                <a:latin typeface="Courier New" panose="02070309020205020404" pitchFamily="49" charset="0"/>
              </a:rPr>
              <a:t>None</a:t>
            </a:r>
            <a:endParaRPr lang="en-US" altLang="ja-JP" sz="2000" b="0" dirty="0">
              <a:solidFill>
                <a:srgbClr val="000000"/>
              </a:solidFill>
              <a:effectLst/>
              <a:latin typeface="Courier New" panose="02070309020205020404" pitchFamily="49" charset="0"/>
            </a:endParaRPr>
          </a:p>
          <a:p>
            <a:r>
              <a:rPr lang="en-US" altLang="ja-JP" sz="2000" b="0" dirty="0">
                <a:solidFill>
                  <a:srgbClr val="795E26"/>
                </a:solidFill>
                <a:effectLst/>
                <a:latin typeface="Courier New" panose="02070309020205020404" pitchFamily="49" charset="0"/>
              </a:rPr>
              <a:t>print</a:t>
            </a:r>
            <a:r>
              <a:rPr lang="en-US" altLang="ja-JP" sz="2000" b="0" dirty="0">
                <a:solidFill>
                  <a:srgbClr val="000000"/>
                </a:solidFill>
                <a:effectLst/>
                <a:latin typeface="Courier New" panose="02070309020205020404" pitchFamily="49" charset="0"/>
              </a:rPr>
              <a:t>(</a:t>
            </a:r>
            <a:r>
              <a:rPr lang="en-US" altLang="ja-JP" sz="2000" dirty="0" err="1">
                <a:solidFill>
                  <a:srgbClr val="000000"/>
                </a:solidFill>
                <a:latin typeface="Courier New" panose="02070309020205020404" pitchFamily="49" charset="0"/>
              </a:rPr>
              <a:t>k</a:t>
            </a:r>
            <a:r>
              <a:rPr lang="en-US" altLang="ja-JP" sz="2000" b="0" dirty="0" err="1">
                <a:solidFill>
                  <a:srgbClr val="000000"/>
                </a:solidFill>
                <a:effectLst/>
                <a:latin typeface="Courier New" panose="02070309020205020404" pitchFamily="49" charset="0"/>
              </a:rPr>
              <a:t>list</a:t>
            </a:r>
            <a:r>
              <a:rPr lang="en-US" altLang="ja-JP" sz="2000" b="0" dirty="0">
                <a:solidFill>
                  <a:srgbClr val="000000"/>
                </a:solidFill>
                <a:effectLst/>
                <a:latin typeface="Courier New" panose="02070309020205020404" pitchFamily="49" charset="0"/>
              </a:rPr>
              <a:t>)</a:t>
            </a:r>
          </a:p>
        </p:txBody>
      </p:sp>
      <p:sp>
        <p:nvSpPr>
          <p:cNvPr id="13" name="テキスト ボックス 12">
            <a:extLst>
              <a:ext uri="{FF2B5EF4-FFF2-40B4-BE49-F238E27FC236}">
                <a16:creationId xmlns:a16="http://schemas.microsoft.com/office/drawing/2014/main" id="{E9F08FF9-8F6D-3D0F-7DF3-D63FA961F1BA}"/>
              </a:ext>
            </a:extLst>
          </p:cNvPr>
          <p:cNvSpPr txBox="1"/>
          <p:nvPr/>
        </p:nvSpPr>
        <p:spPr>
          <a:xfrm>
            <a:off x="3389300" y="1045557"/>
            <a:ext cx="1759473" cy="369332"/>
          </a:xfrm>
          <a:prstGeom prst="rect">
            <a:avLst/>
          </a:prstGeom>
          <a:noFill/>
          <a:ln>
            <a:solidFill>
              <a:schemeClr val="tx1"/>
            </a:solidFill>
          </a:ln>
        </p:spPr>
        <p:txBody>
          <a:bodyPr wrap="square">
            <a:spAutoFit/>
          </a:bodyPr>
          <a:lstStyle>
            <a:defPPr>
              <a:defRPr lang="ja-JP"/>
            </a:defPPr>
            <a:lvl1pPr>
              <a:defRPr/>
            </a:lvl1pPr>
          </a:lstStyle>
          <a:p>
            <a:r>
              <a:rPr lang="en-US" altLang="ja-JP"/>
              <a:t>tooth exist</a:t>
            </a:r>
            <a:r>
              <a:rPr lang="ja-JP" altLang="en-US"/>
              <a:t>列</a:t>
            </a:r>
            <a:endParaRPr lang="en-US" altLang="ja-JP"/>
          </a:p>
        </p:txBody>
      </p:sp>
      <p:sp>
        <p:nvSpPr>
          <p:cNvPr id="3" name="テキスト ボックス 2">
            <a:extLst>
              <a:ext uri="{FF2B5EF4-FFF2-40B4-BE49-F238E27FC236}">
                <a16:creationId xmlns:a16="http://schemas.microsoft.com/office/drawing/2014/main" id="{84C7FF2A-D2AE-FB13-1C4A-5526013C5D89}"/>
              </a:ext>
            </a:extLst>
          </p:cNvPr>
          <p:cNvSpPr txBox="1"/>
          <p:nvPr/>
        </p:nvSpPr>
        <p:spPr>
          <a:xfrm>
            <a:off x="1" y="13787"/>
            <a:ext cx="2416366" cy="461665"/>
          </a:xfrm>
          <a:prstGeom prst="rect">
            <a:avLst/>
          </a:prstGeom>
          <a:noFill/>
          <a:ln w="19050">
            <a:solidFill>
              <a:srgbClr val="00B0F0"/>
            </a:solidFill>
          </a:ln>
        </p:spPr>
        <p:txBody>
          <a:bodyPr wrap="square">
            <a:spAutoFit/>
          </a:bodyPr>
          <a:lstStyle/>
          <a:p>
            <a:r>
              <a:rPr lang="ja-JP" altLang="en-US" sz="2400"/>
              <a:t>歯の本数を集計</a:t>
            </a:r>
          </a:p>
        </p:txBody>
      </p:sp>
      <p:sp>
        <p:nvSpPr>
          <p:cNvPr id="7" name="テキスト ボックス 6">
            <a:extLst>
              <a:ext uri="{FF2B5EF4-FFF2-40B4-BE49-F238E27FC236}">
                <a16:creationId xmlns:a16="http://schemas.microsoft.com/office/drawing/2014/main" id="{620E6E34-DEAA-910E-5C72-739298D08827}"/>
              </a:ext>
            </a:extLst>
          </p:cNvPr>
          <p:cNvSpPr txBox="1"/>
          <p:nvPr/>
        </p:nvSpPr>
        <p:spPr>
          <a:xfrm>
            <a:off x="5299927" y="891454"/>
            <a:ext cx="5374544" cy="400110"/>
          </a:xfrm>
          <a:prstGeom prst="rect">
            <a:avLst/>
          </a:prstGeom>
          <a:solidFill>
            <a:schemeClr val="bg1"/>
          </a:solidFill>
          <a:ln>
            <a:solidFill>
              <a:schemeClr val="tx1"/>
            </a:solidFill>
          </a:ln>
        </p:spPr>
        <p:txBody>
          <a:bodyPr wrap="square">
            <a:spAutoFit/>
          </a:bodyPr>
          <a:lstStyle/>
          <a:p>
            <a:r>
              <a:rPr lang="ja-JP" altLang="en-US" sz="2000" b="0" dirty="0">
                <a:solidFill>
                  <a:srgbClr val="000000"/>
                </a:solidFill>
                <a:effectLst/>
                <a:latin typeface="Courier New" panose="02070309020205020404" pitchFamily="49" charset="0"/>
              </a:rPr>
              <a:t>列を追加する</a:t>
            </a:r>
            <a:endParaRPr lang="en-US" altLang="ja-JP" sz="2000" b="0" dirty="0">
              <a:solidFill>
                <a:srgbClr val="000000"/>
              </a:solidFill>
              <a:effectLst/>
              <a:latin typeface="Courier New" panose="02070309020205020404" pitchFamily="49" charset="0"/>
            </a:endParaRPr>
          </a:p>
        </p:txBody>
      </p:sp>
      <p:sp>
        <p:nvSpPr>
          <p:cNvPr id="9" name="テキスト ボックス 8">
            <a:extLst>
              <a:ext uri="{FF2B5EF4-FFF2-40B4-BE49-F238E27FC236}">
                <a16:creationId xmlns:a16="http://schemas.microsoft.com/office/drawing/2014/main" id="{D7DE487E-641E-0D09-E26B-99DC9A43A430}"/>
              </a:ext>
            </a:extLst>
          </p:cNvPr>
          <p:cNvSpPr txBox="1"/>
          <p:nvPr/>
        </p:nvSpPr>
        <p:spPr>
          <a:xfrm>
            <a:off x="5299927" y="324291"/>
            <a:ext cx="1874327" cy="461665"/>
          </a:xfrm>
          <a:prstGeom prst="rect">
            <a:avLst/>
          </a:prstGeom>
          <a:noFill/>
        </p:spPr>
        <p:txBody>
          <a:bodyPr wrap="square">
            <a:spAutoFit/>
          </a:bodyPr>
          <a:lstStyle/>
          <a:p>
            <a:r>
              <a:rPr lang="ja-JP" altLang="en-US" sz="2400" b="1" i="0">
                <a:solidFill>
                  <a:srgbClr val="212121"/>
                </a:solidFill>
                <a:effectLst/>
                <a:latin typeface="Roboto" panose="02000000000000000000" pitchFamily="2" charset="0"/>
              </a:rPr>
              <a:t>コード</a:t>
            </a:r>
            <a:r>
              <a:rPr lang="en-US" altLang="ja-JP" sz="2400" b="1" i="0" dirty="0">
                <a:solidFill>
                  <a:srgbClr val="212121"/>
                </a:solidFill>
                <a:effectLst/>
                <a:latin typeface="Roboto" panose="02000000000000000000" pitchFamily="2" charset="0"/>
              </a:rPr>
              <a:t>11-1</a:t>
            </a:r>
            <a:endParaRPr lang="ja-JP" altLang="en-US" sz="2400" b="1"/>
          </a:p>
        </p:txBody>
      </p:sp>
      <p:cxnSp>
        <p:nvCxnSpPr>
          <p:cNvPr id="5" name="直線矢印コネクタ 4">
            <a:extLst>
              <a:ext uri="{FF2B5EF4-FFF2-40B4-BE49-F238E27FC236}">
                <a16:creationId xmlns:a16="http://schemas.microsoft.com/office/drawing/2014/main" id="{795ED2F3-2A73-1127-7B93-F03CF59FCD83}"/>
              </a:ext>
            </a:extLst>
          </p:cNvPr>
          <p:cNvCxnSpPr>
            <a:cxnSpLocks/>
          </p:cNvCxnSpPr>
          <p:nvPr/>
        </p:nvCxnSpPr>
        <p:spPr>
          <a:xfrm flipH="1">
            <a:off x="1236751" y="933766"/>
            <a:ext cx="0" cy="5510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0E41CB20-111C-6C4E-004B-1F543102EB22}"/>
              </a:ext>
            </a:extLst>
          </p:cNvPr>
          <p:cNvSpPr txBox="1"/>
          <p:nvPr/>
        </p:nvSpPr>
        <p:spPr>
          <a:xfrm>
            <a:off x="-1" y="525921"/>
            <a:ext cx="2555665" cy="400110"/>
          </a:xfrm>
          <a:prstGeom prst="rect">
            <a:avLst/>
          </a:prstGeom>
          <a:solidFill>
            <a:schemeClr val="bg1"/>
          </a:solidFill>
          <a:ln>
            <a:solidFill>
              <a:schemeClr val="tx1"/>
            </a:solidFill>
          </a:ln>
        </p:spPr>
        <p:txBody>
          <a:bodyPr wrap="square">
            <a:spAutoFit/>
          </a:bodyPr>
          <a:lstStyle/>
          <a:p>
            <a:r>
              <a:rPr lang="en-US" altLang="ja-JP" sz="2000" b="1" dirty="0" err="1">
                <a:solidFill>
                  <a:srgbClr val="FF0000"/>
                </a:solidFill>
              </a:rPr>
              <a:t>klist</a:t>
            </a:r>
            <a:r>
              <a:rPr lang="ja-JP" altLang="en-US" sz="2000" b="1" dirty="0">
                <a:solidFill>
                  <a:srgbClr val="FF0000"/>
                </a:solidFill>
              </a:rPr>
              <a:t>データフレーム</a:t>
            </a:r>
          </a:p>
        </p:txBody>
      </p:sp>
      <p:pic>
        <p:nvPicPr>
          <p:cNvPr id="8" name="図 7">
            <a:extLst>
              <a:ext uri="{FF2B5EF4-FFF2-40B4-BE49-F238E27FC236}">
                <a16:creationId xmlns:a16="http://schemas.microsoft.com/office/drawing/2014/main" id="{EB4F8BD1-2E9B-C9EA-C0D7-DD7275C5D3C6}"/>
              </a:ext>
            </a:extLst>
          </p:cNvPr>
          <p:cNvPicPr>
            <a:picLocks noChangeAspect="1"/>
          </p:cNvPicPr>
          <p:nvPr/>
        </p:nvPicPr>
        <p:blipFill>
          <a:blip r:embed="rId2"/>
          <a:stretch>
            <a:fillRect/>
          </a:stretch>
        </p:blipFill>
        <p:spPr>
          <a:xfrm>
            <a:off x="5299927" y="2147424"/>
            <a:ext cx="6824340" cy="3353339"/>
          </a:xfrm>
          <a:prstGeom prst="rect">
            <a:avLst/>
          </a:prstGeom>
        </p:spPr>
      </p:pic>
      <p:sp>
        <p:nvSpPr>
          <p:cNvPr id="10" name="矢印: 右 9">
            <a:extLst>
              <a:ext uri="{FF2B5EF4-FFF2-40B4-BE49-F238E27FC236}">
                <a16:creationId xmlns:a16="http://schemas.microsoft.com/office/drawing/2014/main" id="{C4B62192-853B-AB76-6AF8-D4F609B8E6CF}"/>
              </a:ext>
            </a:extLst>
          </p:cNvPr>
          <p:cNvSpPr/>
          <p:nvPr/>
        </p:nvSpPr>
        <p:spPr>
          <a:xfrm>
            <a:off x="10123291" y="5529612"/>
            <a:ext cx="1102360" cy="973783"/>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solidFill>
                  <a:schemeClr val="tx1"/>
                </a:solidFill>
              </a:rPr>
              <a:t>Colab</a:t>
            </a:r>
            <a:endParaRPr kumimoji="1" lang="ja-JP" altLang="en-US" b="1" dirty="0">
              <a:solidFill>
                <a:schemeClr val="tx1"/>
              </a:solidFill>
            </a:endParaRPr>
          </a:p>
        </p:txBody>
      </p:sp>
      <p:sp>
        <p:nvSpPr>
          <p:cNvPr id="11" name="正方形/長方形 10">
            <a:extLst>
              <a:ext uri="{FF2B5EF4-FFF2-40B4-BE49-F238E27FC236}">
                <a16:creationId xmlns:a16="http://schemas.microsoft.com/office/drawing/2014/main" id="{9F043A7D-47D2-2262-AE7B-B354C0775791}"/>
              </a:ext>
            </a:extLst>
          </p:cNvPr>
          <p:cNvSpPr/>
          <p:nvPr/>
        </p:nvSpPr>
        <p:spPr>
          <a:xfrm>
            <a:off x="10532532" y="2221653"/>
            <a:ext cx="1205655" cy="25061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9FF5D1B7-493A-CD91-AED2-0C7BD17D4295}"/>
              </a:ext>
            </a:extLst>
          </p:cNvPr>
          <p:cNvSpPr/>
          <p:nvPr/>
        </p:nvSpPr>
        <p:spPr>
          <a:xfrm>
            <a:off x="11480800" y="2472266"/>
            <a:ext cx="565574" cy="254677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116013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CD95FF8-0F83-758E-C8C6-E9A68089313F}"/>
              </a:ext>
            </a:extLst>
          </p:cNvPr>
          <p:cNvSpPr>
            <a:spLocks noGrp="1"/>
          </p:cNvSpPr>
          <p:nvPr>
            <p:ph type="sldNum" sz="quarter" idx="12"/>
          </p:nvPr>
        </p:nvSpPr>
        <p:spPr/>
        <p:txBody>
          <a:bodyPr/>
          <a:lstStyle/>
          <a:p>
            <a:fld id="{D0DED96A-F066-47E4-9553-675BF6234992}" type="slidenum">
              <a:rPr kumimoji="1" lang="ja-JP" altLang="en-US" smtClean="0"/>
              <a:t>38</a:t>
            </a:fld>
            <a:endParaRPr kumimoji="1" lang="ja-JP" altLang="en-US"/>
          </a:p>
        </p:txBody>
      </p:sp>
      <p:sp>
        <p:nvSpPr>
          <p:cNvPr id="6" name="正方形/長方形 5">
            <a:extLst>
              <a:ext uri="{FF2B5EF4-FFF2-40B4-BE49-F238E27FC236}">
                <a16:creationId xmlns:a16="http://schemas.microsoft.com/office/drawing/2014/main" id="{49491B3E-8D56-00BB-0F19-5A174AD69B00}"/>
              </a:ext>
            </a:extLst>
          </p:cNvPr>
          <p:cNvSpPr/>
          <p:nvPr/>
        </p:nvSpPr>
        <p:spPr>
          <a:xfrm>
            <a:off x="351130" y="1496831"/>
            <a:ext cx="8869562" cy="52545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F2A67C71-44D9-250F-AD0C-44BA9F500C53}"/>
              </a:ext>
            </a:extLst>
          </p:cNvPr>
          <p:cNvSpPr txBox="1"/>
          <p:nvPr/>
        </p:nvSpPr>
        <p:spPr>
          <a:xfrm>
            <a:off x="7410988" y="1045557"/>
            <a:ext cx="1759473" cy="369332"/>
          </a:xfrm>
          <a:prstGeom prst="rect">
            <a:avLst/>
          </a:prstGeom>
          <a:noFill/>
          <a:ln>
            <a:solidFill>
              <a:schemeClr val="tx1"/>
            </a:solidFill>
          </a:ln>
        </p:spPr>
        <p:txBody>
          <a:bodyPr wrap="square">
            <a:spAutoFit/>
          </a:bodyPr>
          <a:lstStyle>
            <a:defPPr>
              <a:defRPr lang="ja-JP"/>
            </a:defPPr>
            <a:lvl1pPr>
              <a:defRPr/>
            </a:lvl1pPr>
          </a:lstStyle>
          <a:p>
            <a:r>
              <a:rPr lang="en-US" altLang="ja-JP"/>
              <a:t>tooth exist</a:t>
            </a:r>
            <a:r>
              <a:rPr lang="ja-JP" altLang="en-US"/>
              <a:t>列</a:t>
            </a:r>
            <a:endParaRPr lang="en-US" altLang="ja-JP"/>
          </a:p>
        </p:txBody>
      </p:sp>
      <p:sp>
        <p:nvSpPr>
          <p:cNvPr id="11" name="正方形/長方形 10">
            <a:extLst>
              <a:ext uri="{FF2B5EF4-FFF2-40B4-BE49-F238E27FC236}">
                <a16:creationId xmlns:a16="http://schemas.microsoft.com/office/drawing/2014/main" id="{E1F9DC03-289E-95FB-127D-0ED81A4C48DF}"/>
              </a:ext>
            </a:extLst>
          </p:cNvPr>
          <p:cNvSpPr/>
          <p:nvPr/>
        </p:nvSpPr>
        <p:spPr>
          <a:xfrm>
            <a:off x="7436718" y="1500808"/>
            <a:ext cx="1620718" cy="5250562"/>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7F848F27-F258-8EA9-B2C6-78077508CC69}"/>
              </a:ext>
            </a:extLst>
          </p:cNvPr>
          <p:cNvSpPr/>
          <p:nvPr/>
        </p:nvSpPr>
        <p:spPr>
          <a:xfrm>
            <a:off x="2425703" y="1587398"/>
            <a:ext cx="1208226" cy="516397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D7CE66C6-CAF9-6D8A-5A69-37B15D62FDBB}"/>
              </a:ext>
            </a:extLst>
          </p:cNvPr>
          <p:cNvSpPr/>
          <p:nvPr/>
        </p:nvSpPr>
        <p:spPr>
          <a:xfrm>
            <a:off x="2425703" y="1587398"/>
            <a:ext cx="1208226" cy="278295"/>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FFFF00"/>
                </a:solidFill>
              </a:rPr>
              <a:t>残存歯</a:t>
            </a:r>
            <a:endParaRPr kumimoji="1" lang="ja-JP" altLang="en-US">
              <a:solidFill>
                <a:srgbClr val="FFFF00"/>
              </a:solidFill>
            </a:endParaRPr>
          </a:p>
        </p:txBody>
      </p:sp>
      <p:sp>
        <p:nvSpPr>
          <p:cNvPr id="18" name="正方形/長方形 17">
            <a:extLst>
              <a:ext uri="{FF2B5EF4-FFF2-40B4-BE49-F238E27FC236}">
                <a16:creationId xmlns:a16="http://schemas.microsoft.com/office/drawing/2014/main" id="{06EE5826-7A58-26BE-8B3F-A59AE6D7B4DD}"/>
              </a:ext>
            </a:extLst>
          </p:cNvPr>
          <p:cNvSpPr/>
          <p:nvPr/>
        </p:nvSpPr>
        <p:spPr>
          <a:xfrm>
            <a:off x="2425703" y="1869129"/>
            <a:ext cx="1208226" cy="278295"/>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FFFF00"/>
                </a:solidFill>
              </a:rPr>
              <a:t>残存歯</a:t>
            </a:r>
            <a:endParaRPr kumimoji="1" lang="ja-JP" altLang="en-US">
              <a:solidFill>
                <a:srgbClr val="FFFF00"/>
              </a:solidFill>
            </a:endParaRPr>
          </a:p>
        </p:txBody>
      </p:sp>
      <p:sp>
        <p:nvSpPr>
          <p:cNvPr id="19" name="正方形/長方形 18">
            <a:extLst>
              <a:ext uri="{FF2B5EF4-FFF2-40B4-BE49-F238E27FC236}">
                <a16:creationId xmlns:a16="http://schemas.microsoft.com/office/drawing/2014/main" id="{BC5311BF-0C45-78FB-BE42-DF7C6DE663A3}"/>
              </a:ext>
            </a:extLst>
          </p:cNvPr>
          <p:cNvSpPr/>
          <p:nvPr/>
        </p:nvSpPr>
        <p:spPr>
          <a:xfrm>
            <a:off x="2425703" y="2150860"/>
            <a:ext cx="1208226" cy="278295"/>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FFFF00"/>
                </a:solidFill>
              </a:rPr>
              <a:t>残存歯</a:t>
            </a:r>
            <a:endParaRPr kumimoji="1" lang="ja-JP" altLang="en-US">
              <a:solidFill>
                <a:srgbClr val="FFFF00"/>
              </a:solidFill>
            </a:endParaRPr>
          </a:p>
        </p:txBody>
      </p:sp>
      <p:sp>
        <p:nvSpPr>
          <p:cNvPr id="20" name="正方形/長方形 19">
            <a:extLst>
              <a:ext uri="{FF2B5EF4-FFF2-40B4-BE49-F238E27FC236}">
                <a16:creationId xmlns:a16="http://schemas.microsoft.com/office/drawing/2014/main" id="{F38A5FAD-B27D-98FC-511D-B85BBEE23BEC}"/>
              </a:ext>
            </a:extLst>
          </p:cNvPr>
          <p:cNvSpPr/>
          <p:nvPr/>
        </p:nvSpPr>
        <p:spPr>
          <a:xfrm>
            <a:off x="2425703" y="2432591"/>
            <a:ext cx="1208226" cy="278295"/>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a:solidFill>
                  <a:srgbClr val="FFFF00"/>
                </a:solidFill>
              </a:rPr>
              <a:t>喪失歯</a:t>
            </a:r>
            <a:endParaRPr kumimoji="1" lang="ja-JP" altLang="en-US" b="1">
              <a:solidFill>
                <a:srgbClr val="FFFF00"/>
              </a:solidFill>
            </a:endParaRPr>
          </a:p>
        </p:txBody>
      </p:sp>
      <p:sp>
        <p:nvSpPr>
          <p:cNvPr id="21" name="正方形/長方形 20">
            <a:extLst>
              <a:ext uri="{FF2B5EF4-FFF2-40B4-BE49-F238E27FC236}">
                <a16:creationId xmlns:a16="http://schemas.microsoft.com/office/drawing/2014/main" id="{E84BBA4A-9731-785D-E444-9B5DFE907F45}"/>
              </a:ext>
            </a:extLst>
          </p:cNvPr>
          <p:cNvSpPr/>
          <p:nvPr/>
        </p:nvSpPr>
        <p:spPr>
          <a:xfrm>
            <a:off x="2425703" y="2714321"/>
            <a:ext cx="1208226" cy="278295"/>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FFFF00"/>
                </a:solidFill>
              </a:rPr>
              <a:t>残存歯</a:t>
            </a:r>
            <a:endParaRPr kumimoji="1" lang="ja-JP" altLang="en-US">
              <a:solidFill>
                <a:srgbClr val="FFFF00"/>
              </a:solidFill>
            </a:endParaRPr>
          </a:p>
        </p:txBody>
      </p:sp>
      <p:sp>
        <p:nvSpPr>
          <p:cNvPr id="22" name="正方形/長方形 21">
            <a:extLst>
              <a:ext uri="{FF2B5EF4-FFF2-40B4-BE49-F238E27FC236}">
                <a16:creationId xmlns:a16="http://schemas.microsoft.com/office/drawing/2014/main" id="{E922F065-3308-0526-FCE1-68ABC797C8AC}"/>
              </a:ext>
            </a:extLst>
          </p:cNvPr>
          <p:cNvSpPr/>
          <p:nvPr/>
        </p:nvSpPr>
        <p:spPr>
          <a:xfrm>
            <a:off x="2425703" y="3602678"/>
            <a:ext cx="1208226" cy="27829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FFFF00"/>
                </a:solidFill>
              </a:rPr>
              <a:t>残存歯</a:t>
            </a:r>
            <a:endParaRPr kumimoji="1" lang="ja-JP" altLang="en-US">
              <a:solidFill>
                <a:srgbClr val="FFFF00"/>
              </a:solidFill>
            </a:endParaRPr>
          </a:p>
        </p:txBody>
      </p:sp>
      <p:sp>
        <p:nvSpPr>
          <p:cNvPr id="23" name="正方形/長方形 22">
            <a:extLst>
              <a:ext uri="{FF2B5EF4-FFF2-40B4-BE49-F238E27FC236}">
                <a16:creationId xmlns:a16="http://schemas.microsoft.com/office/drawing/2014/main" id="{50755BB6-FF40-4CE8-EC86-50A5E891ADDC}"/>
              </a:ext>
            </a:extLst>
          </p:cNvPr>
          <p:cNvSpPr/>
          <p:nvPr/>
        </p:nvSpPr>
        <p:spPr>
          <a:xfrm>
            <a:off x="2425703" y="4828382"/>
            <a:ext cx="1208226" cy="278295"/>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FFFF00"/>
                </a:solidFill>
              </a:rPr>
              <a:t>残存歯</a:t>
            </a:r>
            <a:endParaRPr kumimoji="1" lang="ja-JP" altLang="en-US">
              <a:solidFill>
                <a:srgbClr val="FFFF00"/>
              </a:solidFill>
            </a:endParaRPr>
          </a:p>
        </p:txBody>
      </p:sp>
      <p:sp>
        <p:nvSpPr>
          <p:cNvPr id="24" name="正方形/長方形 23">
            <a:extLst>
              <a:ext uri="{FF2B5EF4-FFF2-40B4-BE49-F238E27FC236}">
                <a16:creationId xmlns:a16="http://schemas.microsoft.com/office/drawing/2014/main" id="{E0BFBB9D-954C-27B4-B2C0-703685573D6E}"/>
              </a:ext>
            </a:extLst>
          </p:cNvPr>
          <p:cNvSpPr/>
          <p:nvPr/>
        </p:nvSpPr>
        <p:spPr>
          <a:xfrm>
            <a:off x="2425703" y="5109424"/>
            <a:ext cx="1208226" cy="278295"/>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FFFF00"/>
                </a:solidFill>
              </a:rPr>
              <a:t>残存歯</a:t>
            </a:r>
            <a:endParaRPr kumimoji="1" lang="ja-JP" altLang="en-US">
              <a:solidFill>
                <a:srgbClr val="FFFF00"/>
              </a:solidFill>
            </a:endParaRPr>
          </a:p>
        </p:txBody>
      </p:sp>
      <p:sp>
        <p:nvSpPr>
          <p:cNvPr id="25" name="正方形/長方形 24">
            <a:extLst>
              <a:ext uri="{FF2B5EF4-FFF2-40B4-BE49-F238E27FC236}">
                <a16:creationId xmlns:a16="http://schemas.microsoft.com/office/drawing/2014/main" id="{AC1600F6-5014-E1D1-1D5C-C102AE8F15C8}"/>
              </a:ext>
            </a:extLst>
          </p:cNvPr>
          <p:cNvSpPr/>
          <p:nvPr/>
        </p:nvSpPr>
        <p:spPr>
          <a:xfrm>
            <a:off x="2425703" y="5390465"/>
            <a:ext cx="1208226" cy="278295"/>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FFFF00"/>
                </a:solidFill>
              </a:rPr>
              <a:t>残存歯</a:t>
            </a:r>
            <a:endParaRPr kumimoji="1" lang="ja-JP" altLang="en-US">
              <a:solidFill>
                <a:srgbClr val="FFFF00"/>
              </a:solidFill>
            </a:endParaRPr>
          </a:p>
        </p:txBody>
      </p:sp>
      <p:sp>
        <p:nvSpPr>
          <p:cNvPr id="26" name="正方形/長方形 25">
            <a:extLst>
              <a:ext uri="{FF2B5EF4-FFF2-40B4-BE49-F238E27FC236}">
                <a16:creationId xmlns:a16="http://schemas.microsoft.com/office/drawing/2014/main" id="{7E2FD3AF-4F77-FD40-18F5-D170291B6750}"/>
              </a:ext>
            </a:extLst>
          </p:cNvPr>
          <p:cNvSpPr/>
          <p:nvPr/>
        </p:nvSpPr>
        <p:spPr>
          <a:xfrm>
            <a:off x="2425703" y="6194780"/>
            <a:ext cx="1208226" cy="278295"/>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a:solidFill>
                  <a:srgbClr val="FFFF00"/>
                </a:solidFill>
              </a:rPr>
              <a:t>喪失歯</a:t>
            </a:r>
            <a:endParaRPr kumimoji="1" lang="ja-JP" altLang="en-US" b="1">
              <a:solidFill>
                <a:srgbClr val="FFFF00"/>
              </a:solidFill>
            </a:endParaRPr>
          </a:p>
        </p:txBody>
      </p:sp>
      <p:sp>
        <p:nvSpPr>
          <p:cNvPr id="27" name="正方形/長方形 26">
            <a:extLst>
              <a:ext uri="{FF2B5EF4-FFF2-40B4-BE49-F238E27FC236}">
                <a16:creationId xmlns:a16="http://schemas.microsoft.com/office/drawing/2014/main" id="{9DB97892-1C89-13BC-751B-63C497F04AFF}"/>
              </a:ext>
            </a:extLst>
          </p:cNvPr>
          <p:cNvSpPr/>
          <p:nvPr/>
        </p:nvSpPr>
        <p:spPr>
          <a:xfrm>
            <a:off x="2425703" y="6475821"/>
            <a:ext cx="1208226" cy="278295"/>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a:solidFill>
                  <a:srgbClr val="FFFF00"/>
                </a:solidFill>
              </a:rPr>
              <a:t>喪失歯</a:t>
            </a:r>
            <a:endParaRPr kumimoji="1" lang="ja-JP" altLang="en-US" b="1">
              <a:solidFill>
                <a:srgbClr val="FFFF00"/>
              </a:solidFill>
            </a:endParaRPr>
          </a:p>
        </p:txBody>
      </p:sp>
      <p:sp>
        <p:nvSpPr>
          <p:cNvPr id="28" name="正方形/長方形 27">
            <a:extLst>
              <a:ext uri="{FF2B5EF4-FFF2-40B4-BE49-F238E27FC236}">
                <a16:creationId xmlns:a16="http://schemas.microsoft.com/office/drawing/2014/main" id="{BD067ECE-403D-58AB-F82F-93A1331CF370}"/>
              </a:ext>
            </a:extLst>
          </p:cNvPr>
          <p:cNvSpPr/>
          <p:nvPr/>
        </p:nvSpPr>
        <p:spPr>
          <a:xfrm>
            <a:off x="2425703" y="3893811"/>
            <a:ext cx="1208226" cy="27829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a:solidFill>
                  <a:srgbClr val="FFFF00"/>
                </a:solidFill>
              </a:rPr>
              <a:t>喪失歯</a:t>
            </a:r>
            <a:endParaRPr kumimoji="1" lang="ja-JP" altLang="en-US" b="1">
              <a:solidFill>
                <a:srgbClr val="FFFF00"/>
              </a:solidFill>
            </a:endParaRPr>
          </a:p>
        </p:txBody>
      </p:sp>
      <p:sp>
        <p:nvSpPr>
          <p:cNvPr id="29" name="正方形/長方形 28">
            <a:extLst>
              <a:ext uri="{FF2B5EF4-FFF2-40B4-BE49-F238E27FC236}">
                <a16:creationId xmlns:a16="http://schemas.microsoft.com/office/drawing/2014/main" id="{7B92EDD7-0236-F9AB-67A1-123F8425B6CB}"/>
              </a:ext>
            </a:extLst>
          </p:cNvPr>
          <p:cNvSpPr/>
          <p:nvPr/>
        </p:nvSpPr>
        <p:spPr>
          <a:xfrm>
            <a:off x="2425703" y="3321636"/>
            <a:ext cx="1208226" cy="27829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FFFF00"/>
                </a:solidFill>
              </a:rPr>
              <a:t>残存歯</a:t>
            </a:r>
            <a:endParaRPr kumimoji="1" lang="ja-JP" altLang="en-US">
              <a:solidFill>
                <a:srgbClr val="FFFF00"/>
              </a:solidFill>
            </a:endParaRPr>
          </a:p>
        </p:txBody>
      </p:sp>
      <p:sp>
        <p:nvSpPr>
          <p:cNvPr id="30" name="正方形/長方形 29">
            <a:extLst>
              <a:ext uri="{FF2B5EF4-FFF2-40B4-BE49-F238E27FC236}">
                <a16:creationId xmlns:a16="http://schemas.microsoft.com/office/drawing/2014/main" id="{48B2C613-5EC4-0E4C-DDA6-E8B927CAF8D1}"/>
              </a:ext>
            </a:extLst>
          </p:cNvPr>
          <p:cNvSpPr/>
          <p:nvPr/>
        </p:nvSpPr>
        <p:spPr>
          <a:xfrm>
            <a:off x="2361590" y="1533614"/>
            <a:ext cx="1325271" cy="365642"/>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4056DCCB-AC32-E9DC-DAB2-D51DCC3BC60D}"/>
              </a:ext>
            </a:extLst>
          </p:cNvPr>
          <p:cNvSpPr txBox="1"/>
          <p:nvPr/>
        </p:nvSpPr>
        <p:spPr>
          <a:xfrm>
            <a:off x="4687960" y="2016100"/>
            <a:ext cx="1851582" cy="400110"/>
          </a:xfrm>
          <a:prstGeom prst="rect">
            <a:avLst/>
          </a:prstGeom>
          <a:solidFill>
            <a:schemeClr val="bg1"/>
          </a:solidFill>
          <a:ln>
            <a:solidFill>
              <a:schemeClr val="tx1"/>
            </a:solidFill>
          </a:ln>
        </p:spPr>
        <p:txBody>
          <a:bodyPr wrap="square">
            <a:spAutoFit/>
          </a:bodyPr>
          <a:lstStyle/>
          <a:p>
            <a:r>
              <a:rPr lang="en-US" altLang="ja-JP" sz="2000" b="1"/>
              <a:t>t == "</a:t>
            </a:r>
            <a:r>
              <a:rPr lang="ja-JP" altLang="en-US" sz="2000" b="1"/>
              <a:t>残存歯</a:t>
            </a:r>
            <a:r>
              <a:rPr lang="en-US" altLang="ja-JP" sz="2000" b="1"/>
              <a:t>"  </a:t>
            </a:r>
            <a:endParaRPr lang="ja-JP" altLang="en-US" sz="2000" b="1"/>
          </a:p>
        </p:txBody>
      </p:sp>
      <p:sp>
        <p:nvSpPr>
          <p:cNvPr id="34" name="テキスト ボックス 33">
            <a:extLst>
              <a:ext uri="{FF2B5EF4-FFF2-40B4-BE49-F238E27FC236}">
                <a16:creationId xmlns:a16="http://schemas.microsoft.com/office/drawing/2014/main" id="{B98B4D9D-2F1B-2BAB-B8EB-2995B610816E}"/>
              </a:ext>
            </a:extLst>
          </p:cNvPr>
          <p:cNvSpPr txBox="1"/>
          <p:nvPr/>
        </p:nvSpPr>
        <p:spPr>
          <a:xfrm>
            <a:off x="4687960" y="2453358"/>
            <a:ext cx="1851582" cy="400110"/>
          </a:xfrm>
          <a:prstGeom prst="rect">
            <a:avLst/>
          </a:prstGeom>
          <a:solidFill>
            <a:schemeClr val="bg1"/>
          </a:solidFill>
          <a:ln>
            <a:solidFill>
              <a:schemeClr val="tx1"/>
            </a:solidFill>
          </a:ln>
        </p:spPr>
        <p:txBody>
          <a:bodyPr wrap="square">
            <a:spAutoFit/>
          </a:bodyPr>
          <a:lstStyle/>
          <a:p>
            <a:r>
              <a:rPr lang="en-US" altLang="ja-JP" sz="2000" b="1"/>
              <a:t>  == "</a:t>
            </a:r>
            <a:r>
              <a:rPr lang="ja-JP" altLang="en-US" sz="2000" b="1"/>
              <a:t>喪失歯</a:t>
            </a:r>
            <a:r>
              <a:rPr lang="en-US" altLang="ja-JP" sz="2000" b="1"/>
              <a:t>"  </a:t>
            </a:r>
            <a:endParaRPr lang="ja-JP" altLang="en-US" sz="2000" b="1"/>
          </a:p>
        </p:txBody>
      </p:sp>
      <p:sp>
        <p:nvSpPr>
          <p:cNvPr id="35" name="テキスト ボックス 34">
            <a:extLst>
              <a:ext uri="{FF2B5EF4-FFF2-40B4-BE49-F238E27FC236}">
                <a16:creationId xmlns:a16="http://schemas.microsoft.com/office/drawing/2014/main" id="{24907E78-4787-746C-BEF2-741B4A0B7781}"/>
              </a:ext>
            </a:extLst>
          </p:cNvPr>
          <p:cNvSpPr txBox="1"/>
          <p:nvPr/>
        </p:nvSpPr>
        <p:spPr>
          <a:xfrm>
            <a:off x="6717273" y="2016100"/>
            <a:ext cx="890535" cy="400110"/>
          </a:xfrm>
          <a:prstGeom prst="rect">
            <a:avLst/>
          </a:prstGeom>
          <a:solidFill>
            <a:schemeClr val="bg1"/>
          </a:solidFill>
          <a:ln>
            <a:solidFill>
              <a:schemeClr val="tx1"/>
            </a:solidFill>
          </a:ln>
        </p:spPr>
        <p:txBody>
          <a:bodyPr wrap="square">
            <a:spAutoFit/>
          </a:bodyPr>
          <a:lstStyle/>
          <a:p>
            <a:pPr algn="ctr"/>
            <a:r>
              <a:rPr lang="en-US" altLang="ja-JP" sz="2000" b="1"/>
              <a:t>1</a:t>
            </a:r>
            <a:endParaRPr lang="ja-JP" altLang="en-US" sz="2000" b="1"/>
          </a:p>
        </p:txBody>
      </p:sp>
      <p:sp>
        <p:nvSpPr>
          <p:cNvPr id="36" name="正方形/長方形 35">
            <a:extLst>
              <a:ext uri="{FF2B5EF4-FFF2-40B4-BE49-F238E27FC236}">
                <a16:creationId xmlns:a16="http://schemas.microsoft.com/office/drawing/2014/main" id="{F3D10C2C-55F4-0B4D-3CC5-28F7F49FCE38}"/>
              </a:ext>
            </a:extLst>
          </p:cNvPr>
          <p:cNvSpPr/>
          <p:nvPr/>
        </p:nvSpPr>
        <p:spPr>
          <a:xfrm>
            <a:off x="8053243" y="1577890"/>
            <a:ext cx="406483" cy="277269"/>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solidFill>
                  <a:srgbClr val="FFFF00"/>
                </a:solidFill>
              </a:rPr>
              <a:t>1</a:t>
            </a:r>
            <a:endParaRPr kumimoji="1" lang="ja-JP" altLang="en-US">
              <a:solidFill>
                <a:srgbClr val="FFFF00"/>
              </a:solidFill>
            </a:endParaRPr>
          </a:p>
        </p:txBody>
      </p:sp>
      <p:sp>
        <p:nvSpPr>
          <p:cNvPr id="37" name="テキスト ボックス 36">
            <a:extLst>
              <a:ext uri="{FF2B5EF4-FFF2-40B4-BE49-F238E27FC236}">
                <a16:creationId xmlns:a16="http://schemas.microsoft.com/office/drawing/2014/main" id="{761B4C6F-2FA3-3794-88BB-A0E5340A4264}"/>
              </a:ext>
            </a:extLst>
          </p:cNvPr>
          <p:cNvSpPr txBox="1"/>
          <p:nvPr/>
        </p:nvSpPr>
        <p:spPr>
          <a:xfrm>
            <a:off x="6717273" y="2453358"/>
            <a:ext cx="890535" cy="400110"/>
          </a:xfrm>
          <a:prstGeom prst="rect">
            <a:avLst/>
          </a:prstGeom>
          <a:solidFill>
            <a:schemeClr val="bg1"/>
          </a:solidFill>
          <a:ln>
            <a:solidFill>
              <a:schemeClr val="tx1"/>
            </a:solidFill>
          </a:ln>
        </p:spPr>
        <p:txBody>
          <a:bodyPr wrap="square">
            <a:spAutoFit/>
          </a:bodyPr>
          <a:lstStyle/>
          <a:p>
            <a:pPr algn="ctr"/>
            <a:r>
              <a:rPr lang="en-US" altLang="ja-JP" sz="2000" b="1"/>
              <a:t>0</a:t>
            </a:r>
            <a:endParaRPr lang="ja-JP" altLang="en-US" sz="2000" b="1"/>
          </a:p>
        </p:txBody>
      </p:sp>
      <p:sp>
        <p:nvSpPr>
          <p:cNvPr id="38" name="正方形/長方形 37">
            <a:extLst>
              <a:ext uri="{FF2B5EF4-FFF2-40B4-BE49-F238E27FC236}">
                <a16:creationId xmlns:a16="http://schemas.microsoft.com/office/drawing/2014/main" id="{CA90D8DB-99B9-E22E-D36C-2A50F9E4C523}"/>
              </a:ext>
            </a:extLst>
          </p:cNvPr>
          <p:cNvSpPr/>
          <p:nvPr/>
        </p:nvSpPr>
        <p:spPr>
          <a:xfrm>
            <a:off x="7976311" y="1531873"/>
            <a:ext cx="543954" cy="365642"/>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矢印コネクタ 38">
            <a:extLst>
              <a:ext uri="{FF2B5EF4-FFF2-40B4-BE49-F238E27FC236}">
                <a16:creationId xmlns:a16="http://schemas.microsoft.com/office/drawing/2014/main" id="{EB30C119-F055-D1E7-994A-FC44C50111F8}"/>
              </a:ext>
            </a:extLst>
          </p:cNvPr>
          <p:cNvCxnSpPr>
            <a:cxnSpLocks/>
          </p:cNvCxnSpPr>
          <p:nvPr/>
        </p:nvCxnSpPr>
        <p:spPr>
          <a:xfrm>
            <a:off x="3779520" y="1695414"/>
            <a:ext cx="354897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右中かっこ 41">
            <a:extLst>
              <a:ext uri="{FF2B5EF4-FFF2-40B4-BE49-F238E27FC236}">
                <a16:creationId xmlns:a16="http://schemas.microsoft.com/office/drawing/2014/main" id="{B424CA5D-0AD6-D552-1CB0-E78DE9C6A094}"/>
              </a:ext>
            </a:extLst>
          </p:cNvPr>
          <p:cNvSpPr/>
          <p:nvPr/>
        </p:nvSpPr>
        <p:spPr>
          <a:xfrm rot="5400000" flipH="1">
            <a:off x="6022140" y="1102118"/>
            <a:ext cx="345704" cy="1407964"/>
          </a:xfrm>
          <a:prstGeom prst="rightBrace">
            <a:avLst>
              <a:gd name="adj1" fmla="val 0"/>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4" name="テキスト ボックス 43">
            <a:extLst>
              <a:ext uri="{FF2B5EF4-FFF2-40B4-BE49-F238E27FC236}">
                <a16:creationId xmlns:a16="http://schemas.microsoft.com/office/drawing/2014/main" id="{3D61FFCD-834B-C4A7-A8AB-0302E4D3E7AE}"/>
              </a:ext>
            </a:extLst>
          </p:cNvPr>
          <p:cNvSpPr txBox="1"/>
          <p:nvPr/>
        </p:nvSpPr>
        <p:spPr>
          <a:xfrm>
            <a:off x="5836270" y="1214834"/>
            <a:ext cx="705807" cy="400110"/>
          </a:xfrm>
          <a:prstGeom prst="rect">
            <a:avLst/>
          </a:prstGeom>
          <a:solidFill>
            <a:schemeClr val="bg1"/>
          </a:solidFill>
          <a:ln>
            <a:solidFill>
              <a:schemeClr val="tx1"/>
            </a:solidFill>
          </a:ln>
        </p:spPr>
        <p:txBody>
          <a:bodyPr wrap="square">
            <a:spAutoFit/>
          </a:bodyPr>
          <a:lstStyle/>
          <a:p>
            <a:r>
              <a:rPr lang="ja-JP" altLang="en-US" sz="2000" b="1"/>
              <a:t>条件</a:t>
            </a:r>
          </a:p>
        </p:txBody>
      </p:sp>
      <p:sp>
        <p:nvSpPr>
          <p:cNvPr id="8" name="テキスト ボックス 7">
            <a:extLst>
              <a:ext uri="{FF2B5EF4-FFF2-40B4-BE49-F238E27FC236}">
                <a16:creationId xmlns:a16="http://schemas.microsoft.com/office/drawing/2014/main" id="{8C75ABDE-ED4B-FBE1-D3AF-1AAA2378FC10}"/>
              </a:ext>
            </a:extLst>
          </p:cNvPr>
          <p:cNvSpPr txBox="1"/>
          <p:nvPr/>
        </p:nvSpPr>
        <p:spPr>
          <a:xfrm>
            <a:off x="0" y="771747"/>
            <a:ext cx="2416366" cy="369332"/>
          </a:xfrm>
          <a:prstGeom prst="rect">
            <a:avLst/>
          </a:prstGeom>
          <a:noFill/>
          <a:ln>
            <a:solidFill>
              <a:schemeClr val="tx1"/>
            </a:solidFill>
          </a:ln>
        </p:spPr>
        <p:txBody>
          <a:bodyPr wrap="square">
            <a:spAutoFit/>
          </a:bodyPr>
          <a:lstStyle/>
          <a:p>
            <a:r>
              <a:rPr lang="en-US" altLang="ja-JP" dirty="0" err="1"/>
              <a:t>klist</a:t>
            </a:r>
            <a:r>
              <a:rPr lang="ja-JP" altLang="en-US"/>
              <a:t>データフレーム</a:t>
            </a:r>
          </a:p>
        </p:txBody>
      </p:sp>
      <p:cxnSp>
        <p:nvCxnSpPr>
          <p:cNvPr id="9" name="直線矢印コネクタ 8">
            <a:extLst>
              <a:ext uri="{FF2B5EF4-FFF2-40B4-BE49-F238E27FC236}">
                <a16:creationId xmlns:a16="http://schemas.microsoft.com/office/drawing/2014/main" id="{CC50F2D0-D40D-B173-4940-EFE5E0069E31}"/>
              </a:ext>
            </a:extLst>
          </p:cNvPr>
          <p:cNvCxnSpPr>
            <a:cxnSpLocks/>
          </p:cNvCxnSpPr>
          <p:nvPr/>
        </p:nvCxnSpPr>
        <p:spPr>
          <a:xfrm>
            <a:off x="894437" y="1045557"/>
            <a:ext cx="0" cy="48361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683CA93E-D869-334B-2BE3-9226276C4CF7}"/>
              </a:ext>
            </a:extLst>
          </p:cNvPr>
          <p:cNvSpPr txBox="1"/>
          <p:nvPr/>
        </p:nvSpPr>
        <p:spPr>
          <a:xfrm>
            <a:off x="2207446" y="1045557"/>
            <a:ext cx="1759473" cy="369332"/>
          </a:xfrm>
          <a:prstGeom prst="rect">
            <a:avLst/>
          </a:prstGeom>
          <a:solidFill>
            <a:schemeClr val="bg1"/>
          </a:solidFill>
          <a:ln>
            <a:solidFill>
              <a:schemeClr val="tx1"/>
            </a:solidFill>
          </a:ln>
        </p:spPr>
        <p:txBody>
          <a:bodyPr wrap="square">
            <a:spAutoFit/>
          </a:bodyPr>
          <a:lstStyle/>
          <a:p>
            <a:r>
              <a:rPr lang="en-US" altLang="ja-JP"/>
              <a:t>tooth record</a:t>
            </a:r>
            <a:r>
              <a:rPr lang="ja-JP" altLang="en-US"/>
              <a:t>列</a:t>
            </a:r>
          </a:p>
        </p:txBody>
      </p:sp>
      <p:sp>
        <p:nvSpPr>
          <p:cNvPr id="31" name="テキスト ボックス 30">
            <a:extLst>
              <a:ext uri="{FF2B5EF4-FFF2-40B4-BE49-F238E27FC236}">
                <a16:creationId xmlns:a16="http://schemas.microsoft.com/office/drawing/2014/main" id="{A0D6D54D-3046-90A4-5E37-78B3441CD6C6}"/>
              </a:ext>
            </a:extLst>
          </p:cNvPr>
          <p:cNvSpPr txBox="1"/>
          <p:nvPr/>
        </p:nvSpPr>
        <p:spPr>
          <a:xfrm>
            <a:off x="390855" y="1514639"/>
            <a:ext cx="1884779" cy="400110"/>
          </a:xfrm>
          <a:prstGeom prst="rect">
            <a:avLst/>
          </a:prstGeom>
          <a:solidFill>
            <a:schemeClr val="bg1"/>
          </a:solidFill>
          <a:ln w="28575">
            <a:solidFill>
              <a:srgbClr val="FFFF00"/>
            </a:solidFill>
          </a:ln>
        </p:spPr>
        <p:txBody>
          <a:bodyPr wrap="square">
            <a:spAutoFit/>
          </a:bodyPr>
          <a:lstStyle/>
          <a:p>
            <a:pPr algn="ctr"/>
            <a:r>
              <a:rPr lang="ja-JP" altLang="en-US" sz="2000" b="1" dirty="0"/>
              <a:t>インデックス</a:t>
            </a:r>
            <a:r>
              <a:rPr lang="en-US" altLang="ja-JP" sz="2000" b="1" dirty="0"/>
              <a:t>0</a:t>
            </a:r>
            <a:endParaRPr lang="ja-JP" altLang="en-US" sz="2000" b="1" dirty="0"/>
          </a:p>
        </p:txBody>
      </p:sp>
      <p:sp>
        <p:nvSpPr>
          <p:cNvPr id="12" name="正方形/長方形 11">
            <a:extLst>
              <a:ext uri="{FF2B5EF4-FFF2-40B4-BE49-F238E27FC236}">
                <a16:creationId xmlns:a16="http://schemas.microsoft.com/office/drawing/2014/main" id="{DB04FF67-67E6-426A-63D8-C654FCD24DB8}"/>
              </a:ext>
            </a:extLst>
          </p:cNvPr>
          <p:cNvSpPr/>
          <p:nvPr/>
        </p:nvSpPr>
        <p:spPr>
          <a:xfrm>
            <a:off x="4047268" y="2067445"/>
            <a:ext cx="911092" cy="335417"/>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a:solidFill>
                  <a:srgbClr val="FFFF00"/>
                </a:solidFill>
              </a:rPr>
              <a:t>残存歯</a:t>
            </a:r>
            <a:endParaRPr kumimoji="1" lang="ja-JP" altLang="en-US" b="1">
              <a:solidFill>
                <a:srgbClr val="FFFF00"/>
              </a:solidFill>
            </a:endParaRPr>
          </a:p>
        </p:txBody>
      </p:sp>
      <p:cxnSp>
        <p:nvCxnSpPr>
          <p:cNvPr id="14" name="直線矢印コネクタ 13">
            <a:extLst>
              <a:ext uri="{FF2B5EF4-FFF2-40B4-BE49-F238E27FC236}">
                <a16:creationId xmlns:a16="http://schemas.microsoft.com/office/drawing/2014/main" id="{F70E777A-84D6-693F-3034-89B4F660A34A}"/>
              </a:ext>
            </a:extLst>
          </p:cNvPr>
          <p:cNvCxnSpPr>
            <a:cxnSpLocks/>
            <a:endCxn id="12" idx="1"/>
          </p:cNvCxnSpPr>
          <p:nvPr/>
        </p:nvCxnSpPr>
        <p:spPr>
          <a:xfrm>
            <a:off x="3633929" y="1806388"/>
            <a:ext cx="413339" cy="4287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48F44D88-6B7C-AEEB-3679-26F7DFB4DFD8}"/>
              </a:ext>
            </a:extLst>
          </p:cNvPr>
          <p:cNvCxnSpPr>
            <a:cxnSpLocks/>
          </p:cNvCxnSpPr>
          <p:nvPr/>
        </p:nvCxnSpPr>
        <p:spPr>
          <a:xfrm>
            <a:off x="6421738" y="2224647"/>
            <a:ext cx="44858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90406C8D-B90B-BB66-D92B-184D6725C29A}"/>
              </a:ext>
            </a:extLst>
          </p:cNvPr>
          <p:cNvSpPr txBox="1"/>
          <p:nvPr/>
        </p:nvSpPr>
        <p:spPr>
          <a:xfrm>
            <a:off x="8670334" y="1490949"/>
            <a:ext cx="1944021" cy="400110"/>
          </a:xfrm>
          <a:prstGeom prst="rect">
            <a:avLst/>
          </a:prstGeom>
          <a:solidFill>
            <a:schemeClr val="bg1"/>
          </a:solidFill>
          <a:ln w="28575">
            <a:solidFill>
              <a:srgbClr val="FFFF00"/>
            </a:solidFill>
          </a:ln>
        </p:spPr>
        <p:txBody>
          <a:bodyPr wrap="square">
            <a:spAutoFit/>
          </a:bodyPr>
          <a:lstStyle/>
          <a:p>
            <a:pPr algn="ctr"/>
            <a:r>
              <a:rPr lang="ja-JP" altLang="en-US" sz="2000" b="1"/>
              <a:t>インデックス</a:t>
            </a:r>
            <a:r>
              <a:rPr lang="en-US" altLang="ja-JP" sz="2000" b="1"/>
              <a:t>0</a:t>
            </a:r>
            <a:endParaRPr lang="ja-JP" altLang="en-US" sz="2000" b="1"/>
          </a:p>
        </p:txBody>
      </p:sp>
      <p:cxnSp>
        <p:nvCxnSpPr>
          <p:cNvPr id="47" name="直線矢印コネクタ 46">
            <a:extLst>
              <a:ext uri="{FF2B5EF4-FFF2-40B4-BE49-F238E27FC236}">
                <a16:creationId xmlns:a16="http://schemas.microsoft.com/office/drawing/2014/main" id="{ED3DBBFD-11AA-B70D-1F1C-5BB7542415C5}"/>
              </a:ext>
            </a:extLst>
          </p:cNvPr>
          <p:cNvCxnSpPr>
            <a:cxnSpLocks/>
          </p:cNvCxnSpPr>
          <p:nvPr/>
        </p:nvCxnSpPr>
        <p:spPr>
          <a:xfrm flipV="1">
            <a:off x="7607808" y="1914749"/>
            <a:ext cx="368503" cy="3014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テキスト ボックス 2">
            <a:extLst>
              <a:ext uri="{FF2B5EF4-FFF2-40B4-BE49-F238E27FC236}">
                <a16:creationId xmlns:a16="http://schemas.microsoft.com/office/drawing/2014/main" id="{13B25D6E-501A-EBC1-BE76-FDB03557D58C}"/>
              </a:ext>
            </a:extLst>
          </p:cNvPr>
          <p:cNvSpPr txBox="1"/>
          <p:nvPr/>
        </p:nvSpPr>
        <p:spPr>
          <a:xfrm>
            <a:off x="1" y="13787"/>
            <a:ext cx="2416366" cy="461665"/>
          </a:xfrm>
          <a:prstGeom prst="rect">
            <a:avLst/>
          </a:prstGeom>
          <a:noFill/>
          <a:ln w="19050">
            <a:solidFill>
              <a:srgbClr val="00B0F0"/>
            </a:solidFill>
          </a:ln>
        </p:spPr>
        <p:txBody>
          <a:bodyPr wrap="square">
            <a:spAutoFit/>
          </a:bodyPr>
          <a:lstStyle/>
          <a:p>
            <a:r>
              <a:rPr lang="ja-JP" altLang="en-US" sz="2400"/>
              <a:t>歯の本数を集計</a:t>
            </a:r>
          </a:p>
        </p:txBody>
      </p:sp>
    </p:spTree>
    <p:extLst>
      <p:ext uri="{BB962C8B-B14F-4D97-AF65-F5344CB8AC3E}">
        <p14:creationId xmlns:p14="http://schemas.microsoft.com/office/powerpoint/2010/main" val="9249975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9ABD1C6C-593B-85C9-0B36-E18D705AE8D0}"/>
              </a:ext>
            </a:extLst>
          </p:cNvPr>
          <p:cNvSpPr/>
          <p:nvPr/>
        </p:nvSpPr>
        <p:spPr>
          <a:xfrm>
            <a:off x="351130" y="1496831"/>
            <a:ext cx="8819331" cy="52545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2CD95FF8-0F83-758E-C8C6-E9A68089313F}"/>
              </a:ext>
            </a:extLst>
          </p:cNvPr>
          <p:cNvSpPr>
            <a:spLocks noGrp="1"/>
          </p:cNvSpPr>
          <p:nvPr>
            <p:ph type="sldNum" sz="quarter" idx="12"/>
          </p:nvPr>
        </p:nvSpPr>
        <p:spPr/>
        <p:txBody>
          <a:bodyPr/>
          <a:lstStyle/>
          <a:p>
            <a:fld id="{D0DED96A-F066-47E4-9553-675BF6234992}" type="slidenum">
              <a:rPr kumimoji="1" lang="ja-JP" altLang="en-US" smtClean="0"/>
              <a:t>39</a:t>
            </a:fld>
            <a:endParaRPr kumimoji="1" lang="ja-JP" altLang="en-US"/>
          </a:p>
        </p:txBody>
      </p:sp>
      <p:sp>
        <p:nvSpPr>
          <p:cNvPr id="10" name="テキスト ボックス 9">
            <a:extLst>
              <a:ext uri="{FF2B5EF4-FFF2-40B4-BE49-F238E27FC236}">
                <a16:creationId xmlns:a16="http://schemas.microsoft.com/office/drawing/2014/main" id="{F2A67C71-44D9-250F-AD0C-44BA9F500C53}"/>
              </a:ext>
            </a:extLst>
          </p:cNvPr>
          <p:cNvSpPr txBox="1"/>
          <p:nvPr/>
        </p:nvSpPr>
        <p:spPr>
          <a:xfrm>
            <a:off x="7410988" y="1045557"/>
            <a:ext cx="1759473" cy="369332"/>
          </a:xfrm>
          <a:prstGeom prst="rect">
            <a:avLst/>
          </a:prstGeom>
          <a:noFill/>
          <a:ln>
            <a:solidFill>
              <a:schemeClr val="tx1"/>
            </a:solidFill>
          </a:ln>
        </p:spPr>
        <p:txBody>
          <a:bodyPr wrap="square">
            <a:spAutoFit/>
          </a:bodyPr>
          <a:lstStyle>
            <a:defPPr>
              <a:defRPr lang="ja-JP"/>
            </a:defPPr>
            <a:lvl1pPr>
              <a:defRPr/>
            </a:lvl1pPr>
          </a:lstStyle>
          <a:p>
            <a:r>
              <a:rPr lang="en-US" altLang="ja-JP"/>
              <a:t>tooth exist</a:t>
            </a:r>
            <a:r>
              <a:rPr lang="ja-JP" altLang="en-US"/>
              <a:t>列</a:t>
            </a:r>
            <a:endParaRPr lang="en-US" altLang="ja-JP"/>
          </a:p>
        </p:txBody>
      </p:sp>
      <p:sp>
        <p:nvSpPr>
          <p:cNvPr id="11" name="正方形/長方形 10">
            <a:extLst>
              <a:ext uri="{FF2B5EF4-FFF2-40B4-BE49-F238E27FC236}">
                <a16:creationId xmlns:a16="http://schemas.microsoft.com/office/drawing/2014/main" id="{E1F9DC03-289E-95FB-127D-0ED81A4C48DF}"/>
              </a:ext>
            </a:extLst>
          </p:cNvPr>
          <p:cNvSpPr/>
          <p:nvPr/>
        </p:nvSpPr>
        <p:spPr>
          <a:xfrm>
            <a:off x="7436718" y="1500808"/>
            <a:ext cx="1620718" cy="5250562"/>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7F848F27-F258-8EA9-B2C6-78077508CC69}"/>
              </a:ext>
            </a:extLst>
          </p:cNvPr>
          <p:cNvSpPr/>
          <p:nvPr/>
        </p:nvSpPr>
        <p:spPr>
          <a:xfrm>
            <a:off x="2425703" y="1587398"/>
            <a:ext cx="1208226" cy="516397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D7CE66C6-CAF9-6D8A-5A69-37B15D62FDBB}"/>
              </a:ext>
            </a:extLst>
          </p:cNvPr>
          <p:cNvSpPr/>
          <p:nvPr/>
        </p:nvSpPr>
        <p:spPr>
          <a:xfrm>
            <a:off x="2425703" y="1587398"/>
            <a:ext cx="1208226" cy="278295"/>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FFFF00"/>
                </a:solidFill>
              </a:rPr>
              <a:t>残存歯</a:t>
            </a:r>
            <a:endParaRPr kumimoji="1" lang="ja-JP" altLang="en-US">
              <a:solidFill>
                <a:srgbClr val="FFFF00"/>
              </a:solidFill>
            </a:endParaRPr>
          </a:p>
        </p:txBody>
      </p:sp>
      <p:sp>
        <p:nvSpPr>
          <p:cNvPr id="18" name="正方形/長方形 17">
            <a:extLst>
              <a:ext uri="{FF2B5EF4-FFF2-40B4-BE49-F238E27FC236}">
                <a16:creationId xmlns:a16="http://schemas.microsoft.com/office/drawing/2014/main" id="{06EE5826-7A58-26BE-8B3F-A59AE6D7B4DD}"/>
              </a:ext>
            </a:extLst>
          </p:cNvPr>
          <p:cNvSpPr/>
          <p:nvPr/>
        </p:nvSpPr>
        <p:spPr>
          <a:xfrm>
            <a:off x="2425703" y="1869129"/>
            <a:ext cx="1208226" cy="278295"/>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FFFF00"/>
                </a:solidFill>
              </a:rPr>
              <a:t>残存歯</a:t>
            </a:r>
            <a:endParaRPr kumimoji="1" lang="ja-JP" altLang="en-US">
              <a:solidFill>
                <a:srgbClr val="FFFF00"/>
              </a:solidFill>
            </a:endParaRPr>
          </a:p>
        </p:txBody>
      </p:sp>
      <p:sp>
        <p:nvSpPr>
          <p:cNvPr id="19" name="正方形/長方形 18">
            <a:extLst>
              <a:ext uri="{FF2B5EF4-FFF2-40B4-BE49-F238E27FC236}">
                <a16:creationId xmlns:a16="http://schemas.microsoft.com/office/drawing/2014/main" id="{BC5311BF-0C45-78FB-BE42-DF7C6DE663A3}"/>
              </a:ext>
            </a:extLst>
          </p:cNvPr>
          <p:cNvSpPr/>
          <p:nvPr/>
        </p:nvSpPr>
        <p:spPr>
          <a:xfrm>
            <a:off x="2425703" y="2150860"/>
            <a:ext cx="1208226" cy="278295"/>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FFFF00"/>
                </a:solidFill>
              </a:rPr>
              <a:t>残存歯</a:t>
            </a:r>
            <a:endParaRPr kumimoji="1" lang="ja-JP" altLang="en-US">
              <a:solidFill>
                <a:srgbClr val="FFFF00"/>
              </a:solidFill>
            </a:endParaRPr>
          </a:p>
        </p:txBody>
      </p:sp>
      <p:sp>
        <p:nvSpPr>
          <p:cNvPr id="20" name="正方形/長方形 19">
            <a:extLst>
              <a:ext uri="{FF2B5EF4-FFF2-40B4-BE49-F238E27FC236}">
                <a16:creationId xmlns:a16="http://schemas.microsoft.com/office/drawing/2014/main" id="{F38A5FAD-B27D-98FC-511D-B85BBEE23BEC}"/>
              </a:ext>
            </a:extLst>
          </p:cNvPr>
          <p:cNvSpPr/>
          <p:nvPr/>
        </p:nvSpPr>
        <p:spPr>
          <a:xfrm>
            <a:off x="2425703" y="2432591"/>
            <a:ext cx="1208226" cy="278295"/>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a:solidFill>
                  <a:srgbClr val="FFFF00"/>
                </a:solidFill>
              </a:rPr>
              <a:t>喪失歯</a:t>
            </a:r>
            <a:endParaRPr kumimoji="1" lang="ja-JP" altLang="en-US" b="1">
              <a:solidFill>
                <a:srgbClr val="FFFF00"/>
              </a:solidFill>
            </a:endParaRPr>
          </a:p>
        </p:txBody>
      </p:sp>
      <p:sp>
        <p:nvSpPr>
          <p:cNvPr id="21" name="正方形/長方形 20">
            <a:extLst>
              <a:ext uri="{FF2B5EF4-FFF2-40B4-BE49-F238E27FC236}">
                <a16:creationId xmlns:a16="http://schemas.microsoft.com/office/drawing/2014/main" id="{E84BBA4A-9731-785D-E444-9B5DFE907F45}"/>
              </a:ext>
            </a:extLst>
          </p:cNvPr>
          <p:cNvSpPr/>
          <p:nvPr/>
        </p:nvSpPr>
        <p:spPr>
          <a:xfrm>
            <a:off x="2425703" y="2714321"/>
            <a:ext cx="1208226" cy="278295"/>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FFFF00"/>
                </a:solidFill>
              </a:rPr>
              <a:t>残存歯</a:t>
            </a:r>
            <a:endParaRPr kumimoji="1" lang="ja-JP" altLang="en-US">
              <a:solidFill>
                <a:srgbClr val="FFFF00"/>
              </a:solidFill>
            </a:endParaRPr>
          </a:p>
        </p:txBody>
      </p:sp>
      <p:sp>
        <p:nvSpPr>
          <p:cNvPr id="22" name="正方形/長方形 21">
            <a:extLst>
              <a:ext uri="{FF2B5EF4-FFF2-40B4-BE49-F238E27FC236}">
                <a16:creationId xmlns:a16="http://schemas.microsoft.com/office/drawing/2014/main" id="{E922F065-3308-0526-FCE1-68ABC797C8AC}"/>
              </a:ext>
            </a:extLst>
          </p:cNvPr>
          <p:cNvSpPr/>
          <p:nvPr/>
        </p:nvSpPr>
        <p:spPr>
          <a:xfrm>
            <a:off x="2425703" y="3602678"/>
            <a:ext cx="1208226" cy="27829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FFFF00"/>
                </a:solidFill>
              </a:rPr>
              <a:t>残存歯</a:t>
            </a:r>
            <a:endParaRPr kumimoji="1" lang="ja-JP" altLang="en-US">
              <a:solidFill>
                <a:srgbClr val="FFFF00"/>
              </a:solidFill>
            </a:endParaRPr>
          </a:p>
        </p:txBody>
      </p:sp>
      <p:sp>
        <p:nvSpPr>
          <p:cNvPr id="23" name="正方形/長方形 22">
            <a:extLst>
              <a:ext uri="{FF2B5EF4-FFF2-40B4-BE49-F238E27FC236}">
                <a16:creationId xmlns:a16="http://schemas.microsoft.com/office/drawing/2014/main" id="{50755BB6-FF40-4CE8-EC86-50A5E891ADDC}"/>
              </a:ext>
            </a:extLst>
          </p:cNvPr>
          <p:cNvSpPr/>
          <p:nvPr/>
        </p:nvSpPr>
        <p:spPr>
          <a:xfrm>
            <a:off x="2425703" y="4828382"/>
            <a:ext cx="1208226" cy="278295"/>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FFFF00"/>
                </a:solidFill>
              </a:rPr>
              <a:t>残存歯</a:t>
            </a:r>
            <a:endParaRPr kumimoji="1" lang="ja-JP" altLang="en-US">
              <a:solidFill>
                <a:srgbClr val="FFFF00"/>
              </a:solidFill>
            </a:endParaRPr>
          </a:p>
        </p:txBody>
      </p:sp>
      <p:sp>
        <p:nvSpPr>
          <p:cNvPr id="24" name="正方形/長方形 23">
            <a:extLst>
              <a:ext uri="{FF2B5EF4-FFF2-40B4-BE49-F238E27FC236}">
                <a16:creationId xmlns:a16="http://schemas.microsoft.com/office/drawing/2014/main" id="{E0BFBB9D-954C-27B4-B2C0-703685573D6E}"/>
              </a:ext>
            </a:extLst>
          </p:cNvPr>
          <p:cNvSpPr/>
          <p:nvPr/>
        </p:nvSpPr>
        <p:spPr>
          <a:xfrm>
            <a:off x="2425703" y="5109424"/>
            <a:ext cx="1208226" cy="278295"/>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FFFF00"/>
                </a:solidFill>
              </a:rPr>
              <a:t>残存歯</a:t>
            </a:r>
            <a:endParaRPr kumimoji="1" lang="ja-JP" altLang="en-US">
              <a:solidFill>
                <a:srgbClr val="FFFF00"/>
              </a:solidFill>
            </a:endParaRPr>
          </a:p>
        </p:txBody>
      </p:sp>
      <p:sp>
        <p:nvSpPr>
          <p:cNvPr id="25" name="正方形/長方形 24">
            <a:extLst>
              <a:ext uri="{FF2B5EF4-FFF2-40B4-BE49-F238E27FC236}">
                <a16:creationId xmlns:a16="http://schemas.microsoft.com/office/drawing/2014/main" id="{AC1600F6-5014-E1D1-1D5C-C102AE8F15C8}"/>
              </a:ext>
            </a:extLst>
          </p:cNvPr>
          <p:cNvSpPr/>
          <p:nvPr/>
        </p:nvSpPr>
        <p:spPr>
          <a:xfrm>
            <a:off x="2425703" y="5390465"/>
            <a:ext cx="1208226" cy="278295"/>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FFFF00"/>
                </a:solidFill>
              </a:rPr>
              <a:t>残存歯</a:t>
            </a:r>
            <a:endParaRPr kumimoji="1" lang="ja-JP" altLang="en-US">
              <a:solidFill>
                <a:srgbClr val="FFFF00"/>
              </a:solidFill>
            </a:endParaRPr>
          </a:p>
        </p:txBody>
      </p:sp>
      <p:sp>
        <p:nvSpPr>
          <p:cNvPr id="26" name="正方形/長方形 25">
            <a:extLst>
              <a:ext uri="{FF2B5EF4-FFF2-40B4-BE49-F238E27FC236}">
                <a16:creationId xmlns:a16="http://schemas.microsoft.com/office/drawing/2014/main" id="{7E2FD3AF-4F77-FD40-18F5-D170291B6750}"/>
              </a:ext>
            </a:extLst>
          </p:cNvPr>
          <p:cNvSpPr/>
          <p:nvPr/>
        </p:nvSpPr>
        <p:spPr>
          <a:xfrm>
            <a:off x="2425703" y="6194780"/>
            <a:ext cx="1208226" cy="278295"/>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a:solidFill>
                  <a:srgbClr val="FFFF00"/>
                </a:solidFill>
              </a:rPr>
              <a:t>喪失歯</a:t>
            </a:r>
            <a:endParaRPr kumimoji="1" lang="ja-JP" altLang="en-US" b="1">
              <a:solidFill>
                <a:srgbClr val="FFFF00"/>
              </a:solidFill>
            </a:endParaRPr>
          </a:p>
        </p:txBody>
      </p:sp>
      <p:sp>
        <p:nvSpPr>
          <p:cNvPr id="27" name="正方形/長方形 26">
            <a:extLst>
              <a:ext uri="{FF2B5EF4-FFF2-40B4-BE49-F238E27FC236}">
                <a16:creationId xmlns:a16="http://schemas.microsoft.com/office/drawing/2014/main" id="{9DB97892-1C89-13BC-751B-63C497F04AFF}"/>
              </a:ext>
            </a:extLst>
          </p:cNvPr>
          <p:cNvSpPr/>
          <p:nvPr/>
        </p:nvSpPr>
        <p:spPr>
          <a:xfrm>
            <a:off x="2425703" y="6475821"/>
            <a:ext cx="1208226" cy="278295"/>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a:solidFill>
                  <a:srgbClr val="FFFF00"/>
                </a:solidFill>
              </a:rPr>
              <a:t>喪失歯</a:t>
            </a:r>
            <a:endParaRPr kumimoji="1" lang="ja-JP" altLang="en-US" b="1">
              <a:solidFill>
                <a:srgbClr val="FFFF00"/>
              </a:solidFill>
            </a:endParaRPr>
          </a:p>
        </p:txBody>
      </p:sp>
      <p:sp>
        <p:nvSpPr>
          <p:cNvPr id="28" name="正方形/長方形 27">
            <a:extLst>
              <a:ext uri="{FF2B5EF4-FFF2-40B4-BE49-F238E27FC236}">
                <a16:creationId xmlns:a16="http://schemas.microsoft.com/office/drawing/2014/main" id="{BD067ECE-403D-58AB-F82F-93A1331CF370}"/>
              </a:ext>
            </a:extLst>
          </p:cNvPr>
          <p:cNvSpPr/>
          <p:nvPr/>
        </p:nvSpPr>
        <p:spPr>
          <a:xfrm>
            <a:off x="2425703" y="3893811"/>
            <a:ext cx="1208226" cy="27829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a:solidFill>
                  <a:srgbClr val="FFFF00"/>
                </a:solidFill>
              </a:rPr>
              <a:t>喪失歯</a:t>
            </a:r>
            <a:endParaRPr kumimoji="1" lang="ja-JP" altLang="en-US" b="1">
              <a:solidFill>
                <a:srgbClr val="FFFF00"/>
              </a:solidFill>
            </a:endParaRPr>
          </a:p>
        </p:txBody>
      </p:sp>
      <p:sp>
        <p:nvSpPr>
          <p:cNvPr id="29" name="正方形/長方形 28">
            <a:extLst>
              <a:ext uri="{FF2B5EF4-FFF2-40B4-BE49-F238E27FC236}">
                <a16:creationId xmlns:a16="http://schemas.microsoft.com/office/drawing/2014/main" id="{7B92EDD7-0236-F9AB-67A1-123F8425B6CB}"/>
              </a:ext>
            </a:extLst>
          </p:cNvPr>
          <p:cNvSpPr/>
          <p:nvPr/>
        </p:nvSpPr>
        <p:spPr>
          <a:xfrm>
            <a:off x="2425703" y="3321636"/>
            <a:ext cx="1208226" cy="27829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FFFF00"/>
                </a:solidFill>
              </a:rPr>
              <a:t>残存歯</a:t>
            </a:r>
            <a:endParaRPr kumimoji="1" lang="ja-JP" altLang="en-US">
              <a:solidFill>
                <a:srgbClr val="FFFF00"/>
              </a:solidFill>
            </a:endParaRPr>
          </a:p>
        </p:txBody>
      </p:sp>
      <p:sp>
        <p:nvSpPr>
          <p:cNvPr id="30" name="正方形/長方形 29">
            <a:extLst>
              <a:ext uri="{FF2B5EF4-FFF2-40B4-BE49-F238E27FC236}">
                <a16:creationId xmlns:a16="http://schemas.microsoft.com/office/drawing/2014/main" id="{48B2C613-5EC4-0E4C-DDA6-E8B927CAF8D1}"/>
              </a:ext>
            </a:extLst>
          </p:cNvPr>
          <p:cNvSpPr/>
          <p:nvPr/>
        </p:nvSpPr>
        <p:spPr>
          <a:xfrm>
            <a:off x="2361590" y="2400389"/>
            <a:ext cx="1325271" cy="365642"/>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4056DCCB-AC32-E9DC-DAB2-D51DCC3BC60D}"/>
              </a:ext>
            </a:extLst>
          </p:cNvPr>
          <p:cNvSpPr txBox="1"/>
          <p:nvPr/>
        </p:nvSpPr>
        <p:spPr>
          <a:xfrm>
            <a:off x="4687960" y="2008556"/>
            <a:ext cx="1942116" cy="407654"/>
          </a:xfrm>
          <a:prstGeom prst="rect">
            <a:avLst/>
          </a:prstGeom>
          <a:solidFill>
            <a:schemeClr val="bg1"/>
          </a:solidFill>
          <a:ln>
            <a:solidFill>
              <a:schemeClr val="tx1"/>
            </a:solidFill>
          </a:ln>
        </p:spPr>
        <p:txBody>
          <a:bodyPr wrap="square">
            <a:spAutoFit/>
          </a:bodyPr>
          <a:lstStyle/>
          <a:p>
            <a:r>
              <a:rPr lang="ja-JP" altLang="en-US" sz="2000" b="1"/>
              <a:t> </a:t>
            </a:r>
            <a:r>
              <a:rPr lang="en-US" altLang="ja-JP" sz="2000" b="1"/>
              <a:t> == "</a:t>
            </a:r>
            <a:r>
              <a:rPr lang="ja-JP" altLang="en-US" sz="2000" b="1"/>
              <a:t>残存歯</a:t>
            </a:r>
            <a:r>
              <a:rPr lang="en-US" altLang="ja-JP" sz="2000" b="1"/>
              <a:t>"  </a:t>
            </a:r>
            <a:endParaRPr lang="ja-JP" altLang="en-US" sz="2000" b="1"/>
          </a:p>
        </p:txBody>
      </p:sp>
      <p:sp>
        <p:nvSpPr>
          <p:cNvPr id="34" name="テキスト ボックス 33">
            <a:extLst>
              <a:ext uri="{FF2B5EF4-FFF2-40B4-BE49-F238E27FC236}">
                <a16:creationId xmlns:a16="http://schemas.microsoft.com/office/drawing/2014/main" id="{B98B4D9D-2F1B-2BAB-B8EB-2995B610816E}"/>
              </a:ext>
            </a:extLst>
          </p:cNvPr>
          <p:cNvSpPr txBox="1"/>
          <p:nvPr/>
        </p:nvSpPr>
        <p:spPr>
          <a:xfrm>
            <a:off x="4687960" y="2460902"/>
            <a:ext cx="1942116" cy="400110"/>
          </a:xfrm>
          <a:prstGeom prst="rect">
            <a:avLst/>
          </a:prstGeom>
          <a:solidFill>
            <a:schemeClr val="bg1"/>
          </a:solidFill>
          <a:ln>
            <a:solidFill>
              <a:schemeClr val="tx1"/>
            </a:solidFill>
          </a:ln>
        </p:spPr>
        <p:txBody>
          <a:bodyPr wrap="square">
            <a:spAutoFit/>
          </a:bodyPr>
          <a:lstStyle/>
          <a:p>
            <a:r>
              <a:rPr lang="en-US" altLang="ja-JP" sz="2000" b="1"/>
              <a:t>  == "</a:t>
            </a:r>
            <a:r>
              <a:rPr lang="ja-JP" altLang="en-US" sz="2000" b="1"/>
              <a:t>喪失歯</a:t>
            </a:r>
            <a:r>
              <a:rPr lang="en-US" altLang="ja-JP" sz="2000" b="1"/>
              <a:t>"  </a:t>
            </a:r>
            <a:endParaRPr lang="ja-JP" altLang="en-US" sz="2000" b="1"/>
          </a:p>
        </p:txBody>
      </p:sp>
      <p:sp>
        <p:nvSpPr>
          <p:cNvPr id="35" name="テキスト ボックス 34">
            <a:extLst>
              <a:ext uri="{FF2B5EF4-FFF2-40B4-BE49-F238E27FC236}">
                <a16:creationId xmlns:a16="http://schemas.microsoft.com/office/drawing/2014/main" id="{24907E78-4787-746C-BEF2-741B4A0B7781}"/>
              </a:ext>
            </a:extLst>
          </p:cNvPr>
          <p:cNvSpPr txBox="1"/>
          <p:nvPr/>
        </p:nvSpPr>
        <p:spPr>
          <a:xfrm>
            <a:off x="6717273" y="2016100"/>
            <a:ext cx="890535" cy="400110"/>
          </a:xfrm>
          <a:prstGeom prst="rect">
            <a:avLst/>
          </a:prstGeom>
          <a:solidFill>
            <a:schemeClr val="bg1"/>
          </a:solidFill>
          <a:ln>
            <a:solidFill>
              <a:schemeClr val="tx1"/>
            </a:solidFill>
          </a:ln>
        </p:spPr>
        <p:txBody>
          <a:bodyPr wrap="square">
            <a:spAutoFit/>
          </a:bodyPr>
          <a:lstStyle/>
          <a:p>
            <a:pPr algn="ctr"/>
            <a:r>
              <a:rPr lang="en-US" altLang="ja-JP" sz="2000" b="1"/>
              <a:t>1</a:t>
            </a:r>
            <a:endParaRPr lang="ja-JP" altLang="en-US" sz="2000" b="1"/>
          </a:p>
        </p:txBody>
      </p:sp>
      <p:sp>
        <p:nvSpPr>
          <p:cNvPr id="36" name="正方形/長方形 35">
            <a:extLst>
              <a:ext uri="{FF2B5EF4-FFF2-40B4-BE49-F238E27FC236}">
                <a16:creationId xmlns:a16="http://schemas.microsoft.com/office/drawing/2014/main" id="{F3D10C2C-55F4-0B4D-3CC5-28F7F49FCE38}"/>
              </a:ext>
            </a:extLst>
          </p:cNvPr>
          <p:cNvSpPr/>
          <p:nvPr/>
        </p:nvSpPr>
        <p:spPr>
          <a:xfrm>
            <a:off x="8053243" y="1577890"/>
            <a:ext cx="406483" cy="277269"/>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solidFill>
                  <a:srgbClr val="FFFF00"/>
                </a:solidFill>
              </a:rPr>
              <a:t>1</a:t>
            </a:r>
            <a:endParaRPr kumimoji="1" lang="ja-JP" altLang="en-US">
              <a:solidFill>
                <a:srgbClr val="FFFF00"/>
              </a:solidFill>
            </a:endParaRPr>
          </a:p>
        </p:txBody>
      </p:sp>
      <p:sp>
        <p:nvSpPr>
          <p:cNvPr id="37" name="テキスト ボックス 36">
            <a:extLst>
              <a:ext uri="{FF2B5EF4-FFF2-40B4-BE49-F238E27FC236}">
                <a16:creationId xmlns:a16="http://schemas.microsoft.com/office/drawing/2014/main" id="{761B4C6F-2FA3-3794-88BB-A0E5340A4264}"/>
              </a:ext>
            </a:extLst>
          </p:cNvPr>
          <p:cNvSpPr txBox="1"/>
          <p:nvPr/>
        </p:nvSpPr>
        <p:spPr>
          <a:xfrm>
            <a:off x="6717273" y="2453358"/>
            <a:ext cx="890535" cy="400110"/>
          </a:xfrm>
          <a:prstGeom prst="rect">
            <a:avLst/>
          </a:prstGeom>
          <a:solidFill>
            <a:schemeClr val="bg1"/>
          </a:solidFill>
          <a:ln>
            <a:solidFill>
              <a:schemeClr val="tx1"/>
            </a:solidFill>
          </a:ln>
        </p:spPr>
        <p:txBody>
          <a:bodyPr wrap="square">
            <a:spAutoFit/>
          </a:bodyPr>
          <a:lstStyle/>
          <a:p>
            <a:pPr algn="ctr"/>
            <a:r>
              <a:rPr lang="en-US" altLang="ja-JP" sz="2000" b="1"/>
              <a:t>0</a:t>
            </a:r>
            <a:endParaRPr lang="ja-JP" altLang="en-US" sz="2000" b="1"/>
          </a:p>
        </p:txBody>
      </p:sp>
      <p:sp>
        <p:nvSpPr>
          <p:cNvPr id="38" name="正方形/長方形 37">
            <a:extLst>
              <a:ext uri="{FF2B5EF4-FFF2-40B4-BE49-F238E27FC236}">
                <a16:creationId xmlns:a16="http://schemas.microsoft.com/office/drawing/2014/main" id="{CA90D8DB-99B9-E22E-D36C-2A50F9E4C523}"/>
              </a:ext>
            </a:extLst>
          </p:cNvPr>
          <p:cNvSpPr/>
          <p:nvPr/>
        </p:nvSpPr>
        <p:spPr>
          <a:xfrm>
            <a:off x="7976311" y="1531873"/>
            <a:ext cx="543954" cy="365642"/>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矢印コネクタ 38">
            <a:extLst>
              <a:ext uri="{FF2B5EF4-FFF2-40B4-BE49-F238E27FC236}">
                <a16:creationId xmlns:a16="http://schemas.microsoft.com/office/drawing/2014/main" id="{EB30C119-F055-D1E7-994A-FC44C50111F8}"/>
              </a:ext>
            </a:extLst>
          </p:cNvPr>
          <p:cNvCxnSpPr>
            <a:cxnSpLocks/>
          </p:cNvCxnSpPr>
          <p:nvPr/>
        </p:nvCxnSpPr>
        <p:spPr>
          <a:xfrm>
            <a:off x="3775587" y="1695414"/>
            <a:ext cx="355290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右中かっこ 41">
            <a:extLst>
              <a:ext uri="{FF2B5EF4-FFF2-40B4-BE49-F238E27FC236}">
                <a16:creationId xmlns:a16="http://schemas.microsoft.com/office/drawing/2014/main" id="{B424CA5D-0AD6-D552-1CB0-E78DE9C6A094}"/>
              </a:ext>
            </a:extLst>
          </p:cNvPr>
          <p:cNvSpPr/>
          <p:nvPr/>
        </p:nvSpPr>
        <p:spPr>
          <a:xfrm rot="5400000" flipH="1">
            <a:off x="6022140" y="1102118"/>
            <a:ext cx="345704" cy="1407964"/>
          </a:xfrm>
          <a:prstGeom prst="rightBrace">
            <a:avLst>
              <a:gd name="adj1" fmla="val 0"/>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4" name="テキスト ボックス 43">
            <a:extLst>
              <a:ext uri="{FF2B5EF4-FFF2-40B4-BE49-F238E27FC236}">
                <a16:creationId xmlns:a16="http://schemas.microsoft.com/office/drawing/2014/main" id="{3D61FFCD-834B-C4A7-A8AB-0302E4D3E7AE}"/>
              </a:ext>
            </a:extLst>
          </p:cNvPr>
          <p:cNvSpPr txBox="1"/>
          <p:nvPr/>
        </p:nvSpPr>
        <p:spPr>
          <a:xfrm>
            <a:off x="5836270" y="1214834"/>
            <a:ext cx="705807" cy="400110"/>
          </a:xfrm>
          <a:prstGeom prst="rect">
            <a:avLst/>
          </a:prstGeom>
          <a:solidFill>
            <a:schemeClr val="bg1"/>
          </a:solidFill>
          <a:ln>
            <a:solidFill>
              <a:schemeClr val="tx1"/>
            </a:solidFill>
          </a:ln>
        </p:spPr>
        <p:txBody>
          <a:bodyPr wrap="square">
            <a:spAutoFit/>
          </a:bodyPr>
          <a:lstStyle/>
          <a:p>
            <a:r>
              <a:rPr lang="ja-JP" altLang="en-US" sz="2000" b="1"/>
              <a:t>条件</a:t>
            </a:r>
          </a:p>
        </p:txBody>
      </p:sp>
      <p:sp>
        <p:nvSpPr>
          <p:cNvPr id="8" name="テキスト ボックス 7">
            <a:extLst>
              <a:ext uri="{FF2B5EF4-FFF2-40B4-BE49-F238E27FC236}">
                <a16:creationId xmlns:a16="http://schemas.microsoft.com/office/drawing/2014/main" id="{8C75ABDE-ED4B-FBE1-D3AF-1AAA2378FC10}"/>
              </a:ext>
            </a:extLst>
          </p:cNvPr>
          <p:cNvSpPr txBox="1"/>
          <p:nvPr/>
        </p:nvSpPr>
        <p:spPr>
          <a:xfrm>
            <a:off x="0" y="771747"/>
            <a:ext cx="2416366" cy="369332"/>
          </a:xfrm>
          <a:prstGeom prst="rect">
            <a:avLst/>
          </a:prstGeom>
          <a:noFill/>
          <a:ln>
            <a:solidFill>
              <a:schemeClr val="tx1"/>
            </a:solidFill>
          </a:ln>
        </p:spPr>
        <p:txBody>
          <a:bodyPr wrap="square">
            <a:spAutoFit/>
          </a:bodyPr>
          <a:lstStyle/>
          <a:p>
            <a:r>
              <a:rPr lang="en-US" altLang="ja-JP" dirty="0" err="1"/>
              <a:t>klist</a:t>
            </a:r>
            <a:r>
              <a:rPr lang="ja-JP" altLang="en-US"/>
              <a:t>データフレーム</a:t>
            </a:r>
          </a:p>
        </p:txBody>
      </p:sp>
      <p:cxnSp>
        <p:nvCxnSpPr>
          <p:cNvPr id="9" name="直線矢印コネクタ 8">
            <a:extLst>
              <a:ext uri="{FF2B5EF4-FFF2-40B4-BE49-F238E27FC236}">
                <a16:creationId xmlns:a16="http://schemas.microsoft.com/office/drawing/2014/main" id="{CC50F2D0-D40D-B173-4940-EFE5E0069E31}"/>
              </a:ext>
            </a:extLst>
          </p:cNvPr>
          <p:cNvCxnSpPr>
            <a:cxnSpLocks/>
          </p:cNvCxnSpPr>
          <p:nvPr/>
        </p:nvCxnSpPr>
        <p:spPr>
          <a:xfrm>
            <a:off x="894437" y="1045557"/>
            <a:ext cx="0" cy="48361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683CA93E-D869-334B-2BE3-9226276C4CF7}"/>
              </a:ext>
            </a:extLst>
          </p:cNvPr>
          <p:cNvSpPr txBox="1"/>
          <p:nvPr/>
        </p:nvSpPr>
        <p:spPr>
          <a:xfrm>
            <a:off x="2207446" y="1045557"/>
            <a:ext cx="1759473" cy="369332"/>
          </a:xfrm>
          <a:prstGeom prst="rect">
            <a:avLst/>
          </a:prstGeom>
          <a:solidFill>
            <a:schemeClr val="bg1"/>
          </a:solidFill>
          <a:ln>
            <a:solidFill>
              <a:schemeClr val="tx1"/>
            </a:solidFill>
          </a:ln>
        </p:spPr>
        <p:txBody>
          <a:bodyPr wrap="square">
            <a:spAutoFit/>
          </a:bodyPr>
          <a:lstStyle/>
          <a:p>
            <a:r>
              <a:rPr lang="en-US" altLang="ja-JP"/>
              <a:t>tooth record</a:t>
            </a:r>
            <a:r>
              <a:rPr lang="ja-JP" altLang="en-US"/>
              <a:t>列</a:t>
            </a:r>
          </a:p>
        </p:txBody>
      </p:sp>
      <p:sp>
        <p:nvSpPr>
          <p:cNvPr id="31" name="テキスト ボックス 30">
            <a:extLst>
              <a:ext uri="{FF2B5EF4-FFF2-40B4-BE49-F238E27FC236}">
                <a16:creationId xmlns:a16="http://schemas.microsoft.com/office/drawing/2014/main" id="{A0D6D54D-3046-90A4-5E37-78B3441CD6C6}"/>
              </a:ext>
            </a:extLst>
          </p:cNvPr>
          <p:cNvSpPr txBox="1"/>
          <p:nvPr/>
        </p:nvSpPr>
        <p:spPr>
          <a:xfrm>
            <a:off x="390855" y="2381414"/>
            <a:ext cx="1944021" cy="400110"/>
          </a:xfrm>
          <a:prstGeom prst="rect">
            <a:avLst/>
          </a:prstGeom>
          <a:solidFill>
            <a:schemeClr val="bg1"/>
          </a:solidFill>
          <a:ln w="28575">
            <a:solidFill>
              <a:srgbClr val="FFFF00"/>
            </a:solidFill>
          </a:ln>
        </p:spPr>
        <p:txBody>
          <a:bodyPr wrap="square">
            <a:spAutoFit/>
          </a:bodyPr>
          <a:lstStyle/>
          <a:p>
            <a:pPr algn="ctr"/>
            <a:r>
              <a:rPr lang="ja-JP" altLang="en-US" sz="2000" b="1" dirty="0"/>
              <a:t>インデックス</a:t>
            </a:r>
            <a:r>
              <a:rPr lang="en-US" altLang="ja-JP" sz="2000" b="1" dirty="0"/>
              <a:t>3</a:t>
            </a:r>
            <a:endParaRPr lang="ja-JP" altLang="en-US" sz="2000" b="1" dirty="0"/>
          </a:p>
        </p:txBody>
      </p:sp>
      <p:sp>
        <p:nvSpPr>
          <p:cNvPr id="12" name="正方形/長方形 11">
            <a:extLst>
              <a:ext uri="{FF2B5EF4-FFF2-40B4-BE49-F238E27FC236}">
                <a16:creationId xmlns:a16="http://schemas.microsoft.com/office/drawing/2014/main" id="{DB04FF67-67E6-426A-63D8-C654FCD24DB8}"/>
              </a:ext>
            </a:extLst>
          </p:cNvPr>
          <p:cNvSpPr/>
          <p:nvPr/>
        </p:nvSpPr>
        <p:spPr>
          <a:xfrm>
            <a:off x="3993575" y="2497156"/>
            <a:ext cx="911092" cy="335417"/>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a:solidFill>
                  <a:srgbClr val="FFFF00"/>
                </a:solidFill>
              </a:rPr>
              <a:t>喪失歯</a:t>
            </a:r>
            <a:endParaRPr kumimoji="1" lang="ja-JP" altLang="en-US" b="1">
              <a:solidFill>
                <a:srgbClr val="FFFF00"/>
              </a:solidFill>
            </a:endParaRPr>
          </a:p>
        </p:txBody>
      </p:sp>
      <p:cxnSp>
        <p:nvCxnSpPr>
          <p:cNvPr id="14" name="直線矢印コネクタ 13">
            <a:extLst>
              <a:ext uri="{FF2B5EF4-FFF2-40B4-BE49-F238E27FC236}">
                <a16:creationId xmlns:a16="http://schemas.microsoft.com/office/drawing/2014/main" id="{F70E777A-84D6-693F-3034-89B4F660A34A}"/>
              </a:ext>
            </a:extLst>
          </p:cNvPr>
          <p:cNvCxnSpPr>
            <a:cxnSpLocks/>
          </p:cNvCxnSpPr>
          <p:nvPr/>
        </p:nvCxnSpPr>
        <p:spPr>
          <a:xfrm>
            <a:off x="3535900" y="2685882"/>
            <a:ext cx="457675" cy="294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48F44D88-6B7C-AEEB-3679-26F7DFB4DFD8}"/>
              </a:ext>
            </a:extLst>
          </p:cNvPr>
          <p:cNvCxnSpPr>
            <a:cxnSpLocks/>
          </p:cNvCxnSpPr>
          <p:nvPr/>
        </p:nvCxnSpPr>
        <p:spPr>
          <a:xfrm>
            <a:off x="6450386" y="2636290"/>
            <a:ext cx="44858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ED3DBBFD-11AA-B70D-1F1C-5BB7542415C5}"/>
              </a:ext>
            </a:extLst>
          </p:cNvPr>
          <p:cNvCxnSpPr>
            <a:cxnSpLocks/>
          </p:cNvCxnSpPr>
          <p:nvPr/>
        </p:nvCxnSpPr>
        <p:spPr>
          <a:xfrm>
            <a:off x="7618419" y="2636290"/>
            <a:ext cx="35789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正方形/長方形 42">
            <a:extLst>
              <a:ext uri="{FF2B5EF4-FFF2-40B4-BE49-F238E27FC236}">
                <a16:creationId xmlns:a16="http://schemas.microsoft.com/office/drawing/2014/main" id="{D70CB487-3793-9049-8D54-D0CFBB3E62D9}"/>
              </a:ext>
            </a:extLst>
          </p:cNvPr>
          <p:cNvSpPr/>
          <p:nvPr/>
        </p:nvSpPr>
        <p:spPr>
          <a:xfrm>
            <a:off x="8054329" y="2506380"/>
            <a:ext cx="406483" cy="277269"/>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solidFill>
                  <a:srgbClr val="FFFF00"/>
                </a:solidFill>
              </a:rPr>
              <a:t>0</a:t>
            </a:r>
            <a:endParaRPr kumimoji="1" lang="ja-JP" altLang="en-US">
              <a:solidFill>
                <a:srgbClr val="FFFF00"/>
              </a:solidFill>
            </a:endParaRPr>
          </a:p>
        </p:txBody>
      </p:sp>
      <p:sp>
        <p:nvSpPr>
          <p:cNvPr id="46" name="正方形/長方形 45">
            <a:extLst>
              <a:ext uri="{FF2B5EF4-FFF2-40B4-BE49-F238E27FC236}">
                <a16:creationId xmlns:a16="http://schemas.microsoft.com/office/drawing/2014/main" id="{095AA2FA-63E6-6B03-FFE3-A65FCB53C2CC}"/>
              </a:ext>
            </a:extLst>
          </p:cNvPr>
          <p:cNvSpPr/>
          <p:nvPr/>
        </p:nvSpPr>
        <p:spPr>
          <a:xfrm>
            <a:off x="7977397" y="2460363"/>
            <a:ext cx="543954" cy="365642"/>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FA5C163B-DB16-CDB0-F07C-C9E43071649C}"/>
              </a:ext>
            </a:extLst>
          </p:cNvPr>
          <p:cNvSpPr txBox="1"/>
          <p:nvPr/>
        </p:nvSpPr>
        <p:spPr>
          <a:xfrm>
            <a:off x="8671420" y="2419439"/>
            <a:ext cx="1944021" cy="400110"/>
          </a:xfrm>
          <a:prstGeom prst="rect">
            <a:avLst/>
          </a:prstGeom>
          <a:solidFill>
            <a:schemeClr val="bg1"/>
          </a:solidFill>
          <a:ln w="28575">
            <a:solidFill>
              <a:srgbClr val="FFFF00"/>
            </a:solidFill>
          </a:ln>
        </p:spPr>
        <p:txBody>
          <a:bodyPr wrap="square">
            <a:spAutoFit/>
          </a:bodyPr>
          <a:lstStyle/>
          <a:p>
            <a:pPr algn="ctr"/>
            <a:r>
              <a:rPr lang="ja-JP" altLang="en-US" sz="2000" b="1"/>
              <a:t>インデックス</a:t>
            </a:r>
            <a:r>
              <a:rPr lang="en-US" altLang="ja-JP" sz="2000" b="1"/>
              <a:t>3</a:t>
            </a:r>
            <a:endParaRPr lang="ja-JP" altLang="en-US" sz="2000" b="1"/>
          </a:p>
        </p:txBody>
      </p:sp>
      <p:sp>
        <p:nvSpPr>
          <p:cNvPr id="3" name="テキスト ボックス 2">
            <a:extLst>
              <a:ext uri="{FF2B5EF4-FFF2-40B4-BE49-F238E27FC236}">
                <a16:creationId xmlns:a16="http://schemas.microsoft.com/office/drawing/2014/main" id="{6C8400F0-9DC1-1947-F70E-C42D69075CA8}"/>
              </a:ext>
            </a:extLst>
          </p:cNvPr>
          <p:cNvSpPr txBox="1"/>
          <p:nvPr/>
        </p:nvSpPr>
        <p:spPr>
          <a:xfrm>
            <a:off x="1" y="13787"/>
            <a:ext cx="2416366" cy="461665"/>
          </a:xfrm>
          <a:prstGeom prst="rect">
            <a:avLst/>
          </a:prstGeom>
          <a:noFill/>
          <a:ln w="19050">
            <a:solidFill>
              <a:srgbClr val="00B0F0"/>
            </a:solidFill>
          </a:ln>
        </p:spPr>
        <p:txBody>
          <a:bodyPr wrap="square">
            <a:spAutoFit/>
          </a:bodyPr>
          <a:lstStyle/>
          <a:p>
            <a:r>
              <a:rPr lang="ja-JP" altLang="en-US" sz="2400"/>
              <a:t>歯の本数を集計</a:t>
            </a:r>
          </a:p>
        </p:txBody>
      </p:sp>
    </p:spTree>
    <p:extLst>
      <p:ext uri="{BB962C8B-B14F-4D97-AF65-F5344CB8AC3E}">
        <p14:creationId xmlns:p14="http://schemas.microsoft.com/office/powerpoint/2010/main" val="1115311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D494C-ECE5-4F5C-CF72-10903FF7A432}"/>
            </a:ext>
          </a:extLst>
        </p:cNvPr>
        <p:cNvGrpSpPr/>
        <p:nvPr/>
      </p:nvGrpSpPr>
      <p:grpSpPr>
        <a:xfrm>
          <a:off x="0" y="0"/>
          <a:ext cx="0" cy="0"/>
          <a:chOff x="0" y="0"/>
          <a:chExt cx="0" cy="0"/>
        </a:xfrm>
      </p:grpSpPr>
      <p:pic>
        <p:nvPicPr>
          <p:cNvPr id="4" name="図 3">
            <a:extLst>
              <a:ext uri="{FF2B5EF4-FFF2-40B4-BE49-F238E27FC236}">
                <a16:creationId xmlns:a16="http://schemas.microsoft.com/office/drawing/2014/main" id="{C2691633-668C-8BCB-A4AE-0FDFB8C58C82}"/>
              </a:ext>
            </a:extLst>
          </p:cNvPr>
          <p:cNvPicPr>
            <a:picLocks noChangeAspect="1"/>
          </p:cNvPicPr>
          <p:nvPr/>
        </p:nvPicPr>
        <p:blipFill>
          <a:blip r:embed="rId2"/>
          <a:stretch>
            <a:fillRect/>
          </a:stretch>
        </p:blipFill>
        <p:spPr>
          <a:xfrm>
            <a:off x="1009918" y="1219175"/>
            <a:ext cx="5443319" cy="5637112"/>
          </a:xfrm>
          <a:prstGeom prst="rect">
            <a:avLst/>
          </a:prstGeom>
        </p:spPr>
      </p:pic>
      <p:sp>
        <p:nvSpPr>
          <p:cNvPr id="14" name="テキスト ボックス 13">
            <a:extLst>
              <a:ext uri="{FF2B5EF4-FFF2-40B4-BE49-F238E27FC236}">
                <a16:creationId xmlns:a16="http://schemas.microsoft.com/office/drawing/2014/main" id="{4CD991F3-0D6E-7E21-D6B7-2245ED61C7A0}"/>
              </a:ext>
            </a:extLst>
          </p:cNvPr>
          <p:cNvSpPr txBox="1"/>
          <p:nvPr/>
        </p:nvSpPr>
        <p:spPr>
          <a:xfrm>
            <a:off x="2165544" y="864405"/>
            <a:ext cx="1120015" cy="369332"/>
          </a:xfrm>
          <a:prstGeom prst="rect">
            <a:avLst/>
          </a:prstGeom>
          <a:solidFill>
            <a:schemeClr val="bg1"/>
          </a:solidFill>
          <a:ln>
            <a:solidFill>
              <a:schemeClr val="tx1"/>
            </a:solidFill>
          </a:ln>
        </p:spPr>
        <p:txBody>
          <a:bodyPr wrap="square" rtlCol="0">
            <a:spAutoFit/>
          </a:bodyPr>
          <a:lstStyle>
            <a:defPPr>
              <a:defRPr lang="ja-JP"/>
            </a:defPPr>
            <a:lvl1pPr algn="just">
              <a:defRPr b="1"/>
            </a:lvl1pPr>
          </a:lstStyle>
          <a:p>
            <a:r>
              <a:rPr lang="ja-JP" altLang="en-US" dirty="0"/>
              <a:t>歯の部位</a:t>
            </a:r>
          </a:p>
        </p:txBody>
      </p:sp>
      <p:sp>
        <p:nvSpPr>
          <p:cNvPr id="20" name="正方形/長方形 19">
            <a:extLst>
              <a:ext uri="{FF2B5EF4-FFF2-40B4-BE49-F238E27FC236}">
                <a16:creationId xmlns:a16="http://schemas.microsoft.com/office/drawing/2014/main" id="{3999E484-3DA0-A277-34C0-1FB4D9AAAA3D}"/>
              </a:ext>
            </a:extLst>
          </p:cNvPr>
          <p:cNvSpPr/>
          <p:nvPr/>
        </p:nvSpPr>
        <p:spPr>
          <a:xfrm>
            <a:off x="2122784" y="1461093"/>
            <a:ext cx="1069778" cy="533975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スライド番号プレースホルダー 25">
            <a:extLst>
              <a:ext uri="{FF2B5EF4-FFF2-40B4-BE49-F238E27FC236}">
                <a16:creationId xmlns:a16="http://schemas.microsoft.com/office/drawing/2014/main" id="{789654E4-B44B-F9AA-1371-1FBBDF2B3484}"/>
              </a:ext>
            </a:extLst>
          </p:cNvPr>
          <p:cNvSpPr>
            <a:spLocks noGrp="1"/>
          </p:cNvSpPr>
          <p:nvPr>
            <p:ph type="sldNum" sz="quarter" idx="12"/>
          </p:nvPr>
        </p:nvSpPr>
        <p:spPr/>
        <p:txBody>
          <a:bodyPr/>
          <a:lstStyle/>
          <a:p>
            <a:fld id="{D0DED96A-F066-47E4-9553-675BF6234992}" type="slidenum">
              <a:rPr kumimoji="1" lang="ja-JP" altLang="en-US" smtClean="0"/>
              <a:t>4</a:t>
            </a:fld>
            <a:endParaRPr kumimoji="1" lang="ja-JP" altLang="en-US"/>
          </a:p>
        </p:txBody>
      </p:sp>
      <p:grpSp>
        <p:nvGrpSpPr>
          <p:cNvPr id="5" name="グループ化 4">
            <a:extLst>
              <a:ext uri="{FF2B5EF4-FFF2-40B4-BE49-F238E27FC236}">
                <a16:creationId xmlns:a16="http://schemas.microsoft.com/office/drawing/2014/main" id="{21C25A79-4858-78B7-972C-01B53FC99DF9}"/>
              </a:ext>
            </a:extLst>
          </p:cNvPr>
          <p:cNvGrpSpPr/>
          <p:nvPr/>
        </p:nvGrpSpPr>
        <p:grpSpPr>
          <a:xfrm>
            <a:off x="7487518" y="1328733"/>
            <a:ext cx="3632387" cy="5287252"/>
            <a:chOff x="7147883" y="1328733"/>
            <a:chExt cx="3632387" cy="5287252"/>
          </a:xfrm>
        </p:grpSpPr>
        <p:grpSp>
          <p:nvGrpSpPr>
            <p:cNvPr id="28" name="グループ化 27">
              <a:extLst>
                <a:ext uri="{FF2B5EF4-FFF2-40B4-BE49-F238E27FC236}">
                  <a16:creationId xmlns:a16="http://schemas.microsoft.com/office/drawing/2014/main" id="{699A4628-0C8A-FB9C-93A0-7DA2F6A4F5FB}"/>
                </a:ext>
              </a:extLst>
            </p:cNvPr>
            <p:cNvGrpSpPr/>
            <p:nvPr/>
          </p:nvGrpSpPr>
          <p:grpSpPr>
            <a:xfrm>
              <a:off x="7222296" y="1328733"/>
              <a:ext cx="3509829" cy="5287252"/>
              <a:chOff x="1501262" y="-20383"/>
              <a:chExt cx="4530747" cy="6859858"/>
            </a:xfrm>
          </p:grpSpPr>
          <p:pic>
            <p:nvPicPr>
              <p:cNvPr id="30" name="図 29" descr="屋内, テーブル, 座る, 小さい が含まれている画像&#10;&#10;自動的に生成された説明">
                <a:extLst>
                  <a:ext uri="{FF2B5EF4-FFF2-40B4-BE49-F238E27FC236}">
                    <a16:creationId xmlns:a16="http://schemas.microsoft.com/office/drawing/2014/main" id="{B82D3461-9FF6-F913-5D74-60EB6CD00CC9}"/>
                  </a:ext>
                </a:extLst>
              </p:cNvPr>
              <p:cNvPicPr>
                <a:picLocks noChangeAspect="1"/>
              </p:cNvPicPr>
              <p:nvPr/>
            </p:nvPicPr>
            <p:blipFill rotWithShape="1">
              <a:blip r:embed="rId3">
                <a:extLst>
                  <a:ext uri="{28A0092B-C50C-407E-A947-70E740481C1C}">
                    <a14:useLocalDpi xmlns:a14="http://schemas.microsoft.com/office/drawing/2010/main" val="0"/>
                  </a:ext>
                </a:extLst>
              </a:blip>
              <a:srcRect l="9557" t="-879" r="2355" b="854"/>
              <a:stretch/>
            </p:blipFill>
            <p:spPr>
              <a:xfrm>
                <a:off x="1501262" y="-20383"/>
                <a:ext cx="4530747" cy="6859858"/>
              </a:xfrm>
              <a:prstGeom prst="rect">
                <a:avLst/>
              </a:prstGeom>
            </p:spPr>
          </p:pic>
          <p:pic>
            <p:nvPicPr>
              <p:cNvPr id="31" name="図 30" descr="屋内, テーブル, 座る, 小さい が含まれている画像&#10;&#10;自動的に生成された説明">
                <a:extLst>
                  <a:ext uri="{FF2B5EF4-FFF2-40B4-BE49-F238E27FC236}">
                    <a16:creationId xmlns:a16="http://schemas.microsoft.com/office/drawing/2014/main" id="{32C28CAC-6858-4459-17F4-6195EB20A05D}"/>
                  </a:ext>
                </a:extLst>
              </p:cNvPr>
              <p:cNvPicPr>
                <a:picLocks noChangeAspect="1"/>
              </p:cNvPicPr>
              <p:nvPr/>
            </p:nvPicPr>
            <p:blipFill rotWithShape="1">
              <a:blip r:embed="rId3">
                <a:extLst>
                  <a:ext uri="{28A0092B-C50C-407E-A947-70E740481C1C}">
                    <a14:useLocalDpi xmlns:a14="http://schemas.microsoft.com/office/drawing/2010/main" val="0"/>
                  </a:ext>
                </a:extLst>
              </a:blip>
              <a:srcRect l="24321" t="34159" r="64223" b="58211"/>
              <a:stretch/>
            </p:blipFill>
            <p:spPr>
              <a:xfrm>
                <a:off x="2214880" y="2824480"/>
                <a:ext cx="589280" cy="523240"/>
              </a:xfrm>
              <a:prstGeom prst="rect">
                <a:avLst/>
              </a:prstGeom>
            </p:spPr>
          </p:pic>
          <p:pic>
            <p:nvPicPr>
              <p:cNvPr id="32" name="図 31" descr="屋内, テーブル, 座る, 小さい が含まれている画像&#10;&#10;自動的に生成された説明">
                <a:extLst>
                  <a:ext uri="{FF2B5EF4-FFF2-40B4-BE49-F238E27FC236}">
                    <a16:creationId xmlns:a16="http://schemas.microsoft.com/office/drawing/2014/main" id="{9ADB69A1-3E9B-61FA-6D63-8205D44E795F}"/>
                  </a:ext>
                </a:extLst>
              </p:cNvPr>
              <p:cNvPicPr>
                <a:picLocks noChangeAspect="1"/>
              </p:cNvPicPr>
              <p:nvPr/>
            </p:nvPicPr>
            <p:blipFill rotWithShape="1">
              <a:blip r:embed="rId4">
                <a:extLst>
                  <a:ext uri="{28A0092B-C50C-407E-A947-70E740481C1C}">
                    <a14:useLocalDpi xmlns:a14="http://schemas.microsoft.com/office/drawing/2010/main" val="0"/>
                  </a:ext>
                </a:extLst>
              </a:blip>
              <a:srcRect l="67594" t="34159" r="20950" b="57682"/>
              <a:stretch/>
            </p:blipFill>
            <p:spPr>
              <a:xfrm>
                <a:off x="4535696" y="2806345"/>
                <a:ext cx="589280" cy="559509"/>
              </a:xfrm>
              <a:prstGeom prst="rect">
                <a:avLst/>
              </a:prstGeom>
            </p:spPr>
          </p:pic>
          <p:pic>
            <p:nvPicPr>
              <p:cNvPr id="34" name="図 33" descr="屋内, テーブル, 座る, 小さい が含まれている画像&#10;&#10;自動的に生成された説明">
                <a:extLst>
                  <a:ext uri="{FF2B5EF4-FFF2-40B4-BE49-F238E27FC236}">
                    <a16:creationId xmlns:a16="http://schemas.microsoft.com/office/drawing/2014/main" id="{6462D7EA-3BC0-C2D4-207E-7D9326958C94}"/>
                  </a:ext>
                </a:extLst>
              </p:cNvPr>
              <p:cNvPicPr>
                <a:picLocks noChangeAspect="1"/>
              </p:cNvPicPr>
              <p:nvPr/>
            </p:nvPicPr>
            <p:blipFill rotWithShape="1">
              <a:blip r:embed="rId4">
                <a:extLst>
                  <a:ext uri="{28A0092B-C50C-407E-A947-70E740481C1C}">
                    <a14:useLocalDpi xmlns:a14="http://schemas.microsoft.com/office/drawing/2010/main" val="0"/>
                  </a:ext>
                </a:extLst>
              </a:blip>
              <a:srcRect l="23933" t="56609" r="61100" b="34563"/>
              <a:stretch/>
            </p:blipFill>
            <p:spPr>
              <a:xfrm>
                <a:off x="2151119" y="3429000"/>
                <a:ext cx="769882" cy="605367"/>
              </a:xfrm>
              <a:prstGeom prst="rect">
                <a:avLst/>
              </a:prstGeom>
            </p:spPr>
          </p:pic>
          <p:pic>
            <p:nvPicPr>
              <p:cNvPr id="35" name="図 34" descr="屋内, テーブル, 座る, 小さい が含まれている画像&#10;&#10;自動的に生成された説明">
                <a:extLst>
                  <a:ext uri="{FF2B5EF4-FFF2-40B4-BE49-F238E27FC236}">
                    <a16:creationId xmlns:a16="http://schemas.microsoft.com/office/drawing/2014/main" id="{41C44897-0B1D-4699-64FE-C56047C9C0DA}"/>
                  </a:ext>
                </a:extLst>
              </p:cNvPr>
              <p:cNvPicPr>
                <a:picLocks noChangeAspect="1"/>
              </p:cNvPicPr>
              <p:nvPr/>
            </p:nvPicPr>
            <p:blipFill rotWithShape="1">
              <a:blip r:embed="rId4">
                <a:extLst>
                  <a:ext uri="{28A0092B-C50C-407E-A947-70E740481C1C}">
                    <a14:useLocalDpi xmlns:a14="http://schemas.microsoft.com/office/drawing/2010/main" val="0"/>
                  </a:ext>
                </a:extLst>
              </a:blip>
              <a:srcRect l="67282" t="56609" r="20950" b="34563"/>
              <a:stretch/>
            </p:blipFill>
            <p:spPr>
              <a:xfrm>
                <a:off x="4614334" y="3429000"/>
                <a:ext cx="605327" cy="605367"/>
              </a:xfrm>
              <a:prstGeom prst="rect">
                <a:avLst/>
              </a:prstGeom>
            </p:spPr>
          </p:pic>
          <p:sp>
            <p:nvSpPr>
              <p:cNvPr id="36" name="フリーフォーム: 図形 35">
                <a:extLst>
                  <a:ext uri="{FF2B5EF4-FFF2-40B4-BE49-F238E27FC236}">
                    <a16:creationId xmlns:a16="http://schemas.microsoft.com/office/drawing/2014/main" id="{E6356A02-C59D-D7D7-C393-C0A2DE5C4465}"/>
                  </a:ext>
                </a:extLst>
              </p:cNvPr>
              <p:cNvSpPr/>
              <p:nvPr/>
            </p:nvSpPr>
            <p:spPr>
              <a:xfrm>
                <a:off x="4974167" y="2662767"/>
                <a:ext cx="467784" cy="1519766"/>
              </a:xfrm>
              <a:custGeom>
                <a:avLst/>
                <a:gdLst>
                  <a:gd name="connsiteX0" fmla="*/ 0 w 469900"/>
                  <a:gd name="connsiteY0" fmla="*/ 660400 h 1519766"/>
                  <a:gd name="connsiteX1" fmla="*/ 118533 w 469900"/>
                  <a:gd name="connsiteY1" fmla="*/ 592666 h 1519766"/>
                  <a:gd name="connsiteX2" fmla="*/ 139700 w 469900"/>
                  <a:gd name="connsiteY2" fmla="*/ 508000 h 1519766"/>
                  <a:gd name="connsiteX3" fmla="*/ 143933 w 469900"/>
                  <a:gd name="connsiteY3" fmla="*/ 419100 h 1519766"/>
                  <a:gd name="connsiteX4" fmla="*/ 156633 w 469900"/>
                  <a:gd name="connsiteY4" fmla="*/ 330200 h 1519766"/>
                  <a:gd name="connsiteX5" fmla="*/ 165100 w 469900"/>
                  <a:gd name="connsiteY5" fmla="*/ 245533 h 1519766"/>
                  <a:gd name="connsiteX6" fmla="*/ 237066 w 469900"/>
                  <a:gd name="connsiteY6" fmla="*/ 131233 h 1519766"/>
                  <a:gd name="connsiteX7" fmla="*/ 317500 w 469900"/>
                  <a:gd name="connsiteY7" fmla="*/ 0 h 1519766"/>
                  <a:gd name="connsiteX8" fmla="*/ 461433 w 469900"/>
                  <a:gd name="connsiteY8" fmla="*/ 0 h 1519766"/>
                  <a:gd name="connsiteX9" fmla="*/ 469900 w 469900"/>
                  <a:gd name="connsiteY9" fmla="*/ 1519766 h 1519766"/>
                  <a:gd name="connsiteX10" fmla="*/ 198966 w 469900"/>
                  <a:gd name="connsiteY10" fmla="*/ 1511300 h 1519766"/>
                  <a:gd name="connsiteX11" fmla="*/ 101600 w 469900"/>
                  <a:gd name="connsiteY11" fmla="*/ 1435100 h 1519766"/>
                  <a:gd name="connsiteX12" fmla="*/ 114300 w 469900"/>
                  <a:gd name="connsiteY12" fmla="*/ 1354666 h 1519766"/>
                  <a:gd name="connsiteX13" fmla="*/ 211666 w 469900"/>
                  <a:gd name="connsiteY13" fmla="*/ 1274233 h 1519766"/>
                  <a:gd name="connsiteX14" fmla="*/ 241300 w 469900"/>
                  <a:gd name="connsiteY14" fmla="*/ 1143000 h 1519766"/>
                  <a:gd name="connsiteX15" fmla="*/ 245533 w 469900"/>
                  <a:gd name="connsiteY15" fmla="*/ 1003300 h 1519766"/>
                  <a:gd name="connsiteX16" fmla="*/ 215900 w 469900"/>
                  <a:gd name="connsiteY16" fmla="*/ 893233 h 1519766"/>
                  <a:gd name="connsiteX17" fmla="*/ 152400 w 469900"/>
                  <a:gd name="connsiteY17" fmla="*/ 833966 h 1519766"/>
                  <a:gd name="connsiteX18" fmla="*/ 122766 w 469900"/>
                  <a:gd name="connsiteY18" fmla="*/ 762000 h 1519766"/>
                  <a:gd name="connsiteX19" fmla="*/ 0 w 469900"/>
                  <a:gd name="connsiteY19" fmla="*/ 660400 h 1519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9900" h="1519766">
                    <a:moveTo>
                      <a:pt x="0" y="660400"/>
                    </a:moveTo>
                    <a:lnTo>
                      <a:pt x="118533" y="592666"/>
                    </a:lnTo>
                    <a:lnTo>
                      <a:pt x="139700" y="508000"/>
                    </a:lnTo>
                    <a:lnTo>
                      <a:pt x="143933" y="419100"/>
                    </a:lnTo>
                    <a:lnTo>
                      <a:pt x="156633" y="330200"/>
                    </a:lnTo>
                    <a:lnTo>
                      <a:pt x="165100" y="245533"/>
                    </a:lnTo>
                    <a:lnTo>
                      <a:pt x="237066" y="131233"/>
                    </a:lnTo>
                    <a:lnTo>
                      <a:pt x="317500" y="0"/>
                    </a:lnTo>
                    <a:lnTo>
                      <a:pt x="461433" y="0"/>
                    </a:lnTo>
                    <a:cubicBezTo>
                      <a:pt x="464255" y="506589"/>
                      <a:pt x="467078" y="1013177"/>
                      <a:pt x="469900" y="1519766"/>
                    </a:cubicBezTo>
                    <a:lnTo>
                      <a:pt x="198966" y="1511300"/>
                    </a:lnTo>
                    <a:lnTo>
                      <a:pt x="101600" y="1435100"/>
                    </a:lnTo>
                    <a:lnTo>
                      <a:pt x="114300" y="1354666"/>
                    </a:lnTo>
                    <a:lnTo>
                      <a:pt x="211666" y="1274233"/>
                    </a:lnTo>
                    <a:lnTo>
                      <a:pt x="241300" y="1143000"/>
                    </a:lnTo>
                    <a:lnTo>
                      <a:pt x="245533" y="1003300"/>
                    </a:lnTo>
                    <a:lnTo>
                      <a:pt x="215900" y="893233"/>
                    </a:lnTo>
                    <a:lnTo>
                      <a:pt x="152400" y="833966"/>
                    </a:lnTo>
                    <a:lnTo>
                      <a:pt x="122766" y="762000"/>
                    </a:lnTo>
                    <a:lnTo>
                      <a:pt x="0" y="660400"/>
                    </a:lnTo>
                    <a:close/>
                  </a:path>
                </a:pathLst>
              </a:custGeom>
              <a:solidFill>
                <a:srgbClr val="A047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正方形/長方形 36">
                <a:extLst>
                  <a:ext uri="{FF2B5EF4-FFF2-40B4-BE49-F238E27FC236}">
                    <a16:creationId xmlns:a16="http://schemas.microsoft.com/office/drawing/2014/main" id="{7501CF9A-B6FA-EF91-2351-C226DBF9336B}"/>
                  </a:ext>
                </a:extLst>
              </p:cNvPr>
              <p:cNvSpPr/>
              <p:nvPr/>
            </p:nvSpPr>
            <p:spPr>
              <a:xfrm>
                <a:off x="1917700" y="3343487"/>
                <a:ext cx="3488267" cy="99414"/>
              </a:xfrm>
              <a:prstGeom prst="rect">
                <a:avLst/>
              </a:prstGeom>
              <a:solidFill>
                <a:srgbClr val="A040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F0E27ABD-6325-13D7-7D8E-2EA04E29DE75}"/>
                  </a:ext>
                </a:extLst>
              </p:cNvPr>
              <p:cNvSpPr/>
              <p:nvPr/>
            </p:nvSpPr>
            <p:spPr>
              <a:xfrm>
                <a:off x="2791562" y="3174401"/>
                <a:ext cx="1776205" cy="169086"/>
              </a:xfrm>
              <a:prstGeom prst="rect">
                <a:avLst/>
              </a:prstGeom>
              <a:solidFill>
                <a:srgbClr val="A040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E05BBFBD-BEAC-F6CB-5230-CEFF6171AB05}"/>
                  </a:ext>
                </a:extLst>
              </p:cNvPr>
              <p:cNvSpPr/>
              <p:nvPr/>
            </p:nvSpPr>
            <p:spPr>
              <a:xfrm>
                <a:off x="2759491" y="3413266"/>
                <a:ext cx="1888709" cy="280141"/>
              </a:xfrm>
              <a:prstGeom prst="rect">
                <a:avLst/>
              </a:prstGeom>
              <a:solidFill>
                <a:srgbClr val="A040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フリーフォーム: 図形 39">
                <a:extLst>
                  <a:ext uri="{FF2B5EF4-FFF2-40B4-BE49-F238E27FC236}">
                    <a16:creationId xmlns:a16="http://schemas.microsoft.com/office/drawing/2014/main" id="{22CF9B3F-0407-D190-87F5-F7696FB110ED}"/>
                  </a:ext>
                </a:extLst>
              </p:cNvPr>
              <p:cNvSpPr/>
              <p:nvPr/>
            </p:nvSpPr>
            <p:spPr>
              <a:xfrm>
                <a:off x="1917700" y="2652183"/>
                <a:ext cx="330200" cy="1517650"/>
              </a:xfrm>
              <a:custGeom>
                <a:avLst/>
                <a:gdLst>
                  <a:gd name="connsiteX0" fmla="*/ 317500 w 330200"/>
                  <a:gd name="connsiteY0" fmla="*/ 596900 h 1562100"/>
                  <a:gd name="connsiteX1" fmla="*/ 317500 w 330200"/>
                  <a:gd name="connsiteY1" fmla="*/ 427567 h 1562100"/>
                  <a:gd name="connsiteX2" fmla="*/ 309033 w 330200"/>
                  <a:gd name="connsiteY2" fmla="*/ 342900 h 1562100"/>
                  <a:gd name="connsiteX3" fmla="*/ 309033 w 330200"/>
                  <a:gd name="connsiteY3" fmla="*/ 254000 h 1562100"/>
                  <a:gd name="connsiteX4" fmla="*/ 266700 w 330200"/>
                  <a:gd name="connsiteY4" fmla="*/ 131234 h 1562100"/>
                  <a:gd name="connsiteX5" fmla="*/ 215900 w 330200"/>
                  <a:gd name="connsiteY5" fmla="*/ 12700 h 1562100"/>
                  <a:gd name="connsiteX6" fmla="*/ 143933 w 330200"/>
                  <a:gd name="connsiteY6" fmla="*/ 0 h 1562100"/>
                  <a:gd name="connsiteX7" fmla="*/ 25400 w 330200"/>
                  <a:gd name="connsiteY7" fmla="*/ 12700 h 1562100"/>
                  <a:gd name="connsiteX8" fmla="*/ 0 w 330200"/>
                  <a:gd name="connsiteY8" fmla="*/ 50800 h 1562100"/>
                  <a:gd name="connsiteX9" fmla="*/ 0 w 330200"/>
                  <a:gd name="connsiteY9" fmla="*/ 1540934 h 1562100"/>
                  <a:gd name="connsiteX10" fmla="*/ 165100 w 330200"/>
                  <a:gd name="connsiteY10" fmla="*/ 1562100 h 1562100"/>
                  <a:gd name="connsiteX11" fmla="*/ 237067 w 330200"/>
                  <a:gd name="connsiteY11" fmla="*/ 1435100 h 1562100"/>
                  <a:gd name="connsiteX12" fmla="*/ 254000 w 330200"/>
                  <a:gd name="connsiteY12" fmla="*/ 1227667 h 1562100"/>
                  <a:gd name="connsiteX13" fmla="*/ 245533 w 330200"/>
                  <a:gd name="connsiteY13" fmla="*/ 1028700 h 1562100"/>
                  <a:gd name="connsiteX14" fmla="*/ 254000 w 330200"/>
                  <a:gd name="connsiteY14" fmla="*/ 863600 h 1562100"/>
                  <a:gd name="connsiteX15" fmla="*/ 266700 w 330200"/>
                  <a:gd name="connsiteY15" fmla="*/ 749300 h 1562100"/>
                  <a:gd name="connsiteX16" fmla="*/ 330200 w 330200"/>
                  <a:gd name="connsiteY16" fmla="*/ 668867 h 1562100"/>
                  <a:gd name="connsiteX17" fmla="*/ 317500 w 330200"/>
                  <a:gd name="connsiteY17" fmla="*/ 596900 h 156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0200" h="1562100">
                    <a:moveTo>
                      <a:pt x="317500" y="596900"/>
                    </a:moveTo>
                    <a:lnTo>
                      <a:pt x="317500" y="427567"/>
                    </a:lnTo>
                    <a:lnTo>
                      <a:pt x="309033" y="342900"/>
                    </a:lnTo>
                    <a:lnTo>
                      <a:pt x="309033" y="254000"/>
                    </a:lnTo>
                    <a:lnTo>
                      <a:pt x="266700" y="131234"/>
                    </a:lnTo>
                    <a:lnTo>
                      <a:pt x="215900" y="12700"/>
                    </a:lnTo>
                    <a:lnTo>
                      <a:pt x="143933" y="0"/>
                    </a:lnTo>
                    <a:lnTo>
                      <a:pt x="25400" y="12700"/>
                    </a:lnTo>
                    <a:lnTo>
                      <a:pt x="0" y="50800"/>
                    </a:lnTo>
                    <a:lnTo>
                      <a:pt x="0" y="1540934"/>
                    </a:lnTo>
                    <a:lnTo>
                      <a:pt x="165100" y="1562100"/>
                    </a:lnTo>
                    <a:lnTo>
                      <a:pt x="237067" y="1435100"/>
                    </a:lnTo>
                    <a:lnTo>
                      <a:pt x="254000" y="1227667"/>
                    </a:lnTo>
                    <a:lnTo>
                      <a:pt x="245533" y="1028700"/>
                    </a:lnTo>
                    <a:lnTo>
                      <a:pt x="254000" y="863600"/>
                    </a:lnTo>
                    <a:lnTo>
                      <a:pt x="266700" y="749300"/>
                    </a:lnTo>
                    <a:lnTo>
                      <a:pt x="330200" y="668867"/>
                    </a:lnTo>
                    <a:lnTo>
                      <a:pt x="317500" y="596900"/>
                    </a:lnTo>
                    <a:close/>
                  </a:path>
                </a:pathLst>
              </a:custGeom>
              <a:solidFill>
                <a:srgbClr val="CA6B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フリーフォーム: 図形 40">
                <a:extLst>
                  <a:ext uri="{FF2B5EF4-FFF2-40B4-BE49-F238E27FC236}">
                    <a16:creationId xmlns:a16="http://schemas.microsoft.com/office/drawing/2014/main" id="{FEB8444E-CC1C-7FBA-920A-F7099FE0FD96}"/>
                  </a:ext>
                </a:extLst>
              </p:cNvPr>
              <p:cNvSpPr/>
              <p:nvPr/>
            </p:nvSpPr>
            <p:spPr>
              <a:xfrm>
                <a:off x="2165350" y="3108325"/>
                <a:ext cx="371475" cy="609600"/>
              </a:xfrm>
              <a:custGeom>
                <a:avLst/>
                <a:gdLst>
                  <a:gd name="connsiteX0" fmla="*/ 82550 w 371475"/>
                  <a:gd name="connsiteY0" fmla="*/ 104775 h 609600"/>
                  <a:gd name="connsiteX1" fmla="*/ 158750 w 371475"/>
                  <a:gd name="connsiteY1" fmla="*/ 168275 h 609600"/>
                  <a:gd name="connsiteX2" fmla="*/ 215900 w 371475"/>
                  <a:gd name="connsiteY2" fmla="*/ 206375 h 609600"/>
                  <a:gd name="connsiteX3" fmla="*/ 301625 w 371475"/>
                  <a:gd name="connsiteY3" fmla="*/ 234950 h 609600"/>
                  <a:gd name="connsiteX4" fmla="*/ 368300 w 371475"/>
                  <a:gd name="connsiteY4" fmla="*/ 238125 h 609600"/>
                  <a:gd name="connsiteX5" fmla="*/ 371475 w 371475"/>
                  <a:gd name="connsiteY5" fmla="*/ 336550 h 609600"/>
                  <a:gd name="connsiteX6" fmla="*/ 288925 w 371475"/>
                  <a:gd name="connsiteY6" fmla="*/ 320675 h 609600"/>
                  <a:gd name="connsiteX7" fmla="*/ 193675 w 371475"/>
                  <a:gd name="connsiteY7" fmla="*/ 336550 h 609600"/>
                  <a:gd name="connsiteX8" fmla="*/ 111125 w 371475"/>
                  <a:gd name="connsiteY8" fmla="*/ 365125 h 609600"/>
                  <a:gd name="connsiteX9" fmla="*/ 41275 w 371475"/>
                  <a:gd name="connsiteY9" fmla="*/ 444500 h 609600"/>
                  <a:gd name="connsiteX10" fmla="*/ 25400 w 371475"/>
                  <a:gd name="connsiteY10" fmla="*/ 495300 h 609600"/>
                  <a:gd name="connsiteX11" fmla="*/ 3175 w 371475"/>
                  <a:gd name="connsiteY11" fmla="*/ 565150 h 609600"/>
                  <a:gd name="connsiteX12" fmla="*/ 6350 w 371475"/>
                  <a:gd name="connsiteY12" fmla="*/ 609600 h 609600"/>
                  <a:gd name="connsiteX13" fmla="*/ 0 w 371475"/>
                  <a:gd name="connsiteY13" fmla="*/ 0 h 609600"/>
                  <a:gd name="connsiteX14" fmla="*/ 82550 w 371475"/>
                  <a:gd name="connsiteY14" fmla="*/ 104775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1475" h="609600">
                    <a:moveTo>
                      <a:pt x="82550" y="104775"/>
                    </a:moveTo>
                    <a:lnTo>
                      <a:pt x="158750" y="168275"/>
                    </a:lnTo>
                    <a:lnTo>
                      <a:pt x="215900" y="206375"/>
                    </a:lnTo>
                    <a:lnTo>
                      <a:pt x="301625" y="234950"/>
                    </a:lnTo>
                    <a:lnTo>
                      <a:pt x="368300" y="238125"/>
                    </a:lnTo>
                    <a:lnTo>
                      <a:pt x="371475" y="336550"/>
                    </a:lnTo>
                    <a:lnTo>
                      <a:pt x="288925" y="320675"/>
                    </a:lnTo>
                    <a:lnTo>
                      <a:pt x="193675" y="336550"/>
                    </a:lnTo>
                    <a:lnTo>
                      <a:pt x="111125" y="365125"/>
                    </a:lnTo>
                    <a:lnTo>
                      <a:pt x="41275" y="444500"/>
                    </a:lnTo>
                    <a:lnTo>
                      <a:pt x="25400" y="495300"/>
                    </a:lnTo>
                    <a:lnTo>
                      <a:pt x="3175" y="565150"/>
                    </a:lnTo>
                    <a:lnTo>
                      <a:pt x="6350" y="609600"/>
                    </a:lnTo>
                    <a:cubicBezTo>
                      <a:pt x="4233" y="406400"/>
                      <a:pt x="2117" y="203200"/>
                      <a:pt x="0" y="0"/>
                    </a:cubicBezTo>
                    <a:lnTo>
                      <a:pt x="82550" y="104775"/>
                    </a:lnTo>
                    <a:close/>
                  </a:path>
                </a:pathLst>
              </a:custGeom>
              <a:solidFill>
                <a:srgbClr val="CA6B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2" name="フリーフォーム: 図形 41">
                <a:extLst>
                  <a:ext uri="{FF2B5EF4-FFF2-40B4-BE49-F238E27FC236}">
                    <a16:creationId xmlns:a16="http://schemas.microsoft.com/office/drawing/2014/main" id="{C28B3C59-3269-3A12-9FD1-4C6D5EA8899F}"/>
                  </a:ext>
                </a:extLst>
              </p:cNvPr>
              <p:cNvSpPr/>
              <p:nvPr/>
            </p:nvSpPr>
            <p:spPr>
              <a:xfrm>
                <a:off x="4578350" y="3200400"/>
                <a:ext cx="558800" cy="508000"/>
              </a:xfrm>
              <a:custGeom>
                <a:avLst/>
                <a:gdLst>
                  <a:gd name="connsiteX0" fmla="*/ 0 w 558800"/>
                  <a:gd name="connsiteY0" fmla="*/ 0 h 508000"/>
                  <a:gd name="connsiteX1" fmla="*/ 44450 w 558800"/>
                  <a:gd name="connsiteY1" fmla="*/ 92075 h 508000"/>
                  <a:gd name="connsiteX2" fmla="*/ 111125 w 558800"/>
                  <a:gd name="connsiteY2" fmla="*/ 142875 h 508000"/>
                  <a:gd name="connsiteX3" fmla="*/ 241300 w 558800"/>
                  <a:gd name="connsiteY3" fmla="*/ 171450 h 508000"/>
                  <a:gd name="connsiteX4" fmla="*/ 346075 w 558800"/>
                  <a:gd name="connsiteY4" fmla="*/ 146050 h 508000"/>
                  <a:gd name="connsiteX5" fmla="*/ 466725 w 558800"/>
                  <a:gd name="connsiteY5" fmla="*/ 104775 h 508000"/>
                  <a:gd name="connsiteX6" fmla="*/ 527050 w 558800"/>
                  <a:gd name="connsiteY6" fmla="*/ 47625 h 508000"/>
                  <a:gd name="connsiteX7" fmla="*/ 552450 w 558800"/>
                  <a:gd name="connsiteY7" fmla="*/ 6350 h 508000"/>
                  <a:gd name="connsiteX8" fmla="*/ 558800 w 558800"/>
                  <a:gd name="connsiteY8" fmla="*/ 323850 h 508000"/>
                  <a:gd name="connsiteX9" fmla="*/ 485775 w 558800"/>
                  <a:gd name="connsiteY9" fmla="*/ 276225 h 508000"/>
                  <a:gd name="connsiteX10" fmla="*/ 371475 w 558800"/>
                  <a:gd name="connsiteY10" fmla="*/ 263525 h 508000"/>
                  <a:gd name="connsiteX11" fmla="*/ 269875 w 558800"/>
                  <a:gd name="connsiteY11" fmla="*/ 266700 h 508000"/>
                  <a:gd name="connsiteX12" fmla="*/ 177800 w 558800"/>
                  <a:gd name="connsiteY12" fmla="*/ 301625 h 508000"/>
                  <a:gd name="connsiteX13" fmla="*/ 120650 w 558800"/>
                  <a:gd name="connsiteY13" fmla="*/ 371475 h 508000"/>
                  <a:gd name="connsiteX14" fmla="*/ 92075 w 558800"/>
                  <a:gd name="connsiteY14" fmla="*/ 460375 h 508000"/>
                  <a:gd name="connsiteX15" fmla="*/ 85725 w 558800"/>
                  <a:gd name="connsiteY15" fmla="*/ 504825 h 508000"/>
                  <a:gd name="connsiteX16" fmla="*/ 15875 w 558800"/>
                  <a:gd name="connsiteY16" fmla="*/ 508000 h 508000"/>
                  <a:gd name="connsiteX17" fmla="*/ 0 w 558800"/>
                  <a:gd name="connsiteY17" fmla="*/ 0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800" h="508000">
                    <a:moveTo>
                      <a:pt x="0" y="0"/>
                    </a:moveTo>
                    <a:lnTo>
                      <a:pt x="44450" y="92075"/>
                    </a:lnTo>
                    <a:lnTo>
                      <a:pt x="111125" y="142875"/>
                    </a:lnTo>
                    <a:lnTo>
                      <a:pt x="241300" y="171450"/>
                    </a:lnTo>
                    <a:lnTo>
                      <a:pt x="346075" y="146050"/>
                    </a:lnTo>
                    <a:lnTo>
                      <a:pt x="466725" y="104775"/>
                    </a:lnTo>
                    <a:lnTo>
                      <a:pt x="527050" y="47625"/>
                    </a:lnTo>
                    <a:lnTo>
                      <a:pt x="552450" y="6350"/>
                    </a:lnTo>
                    <a:lnTo>
                      <a:pt x="558800" y="323850"/>
                    </a:lnTo>
                    <a:lnTo>
                      <a:pt x="485775" y="276225"/>
                    </a:lnTo>
                    <a:lnTo>
                      <a:pt x="371475" y="263525"/>
                    </a:lnTo>
                    <a:lnTo>
                      <a:pt x="269875" y="266700"/>
                    </a:lnTo>
                    <a:lnTo>
                      <a:pt x="177800" y="301625"/>
                    </a:lnTo>
                    <a:lnTo>
                      <a:pt x="120650" y="371475"/>
                    </a:lnTo>
                    <a:lnTo>
                      <a:pt x="92075" y="460375"/>
                    </a:lnTo>
                    <a:lnTo>
                      <a:pt x="85725" y="504825"/>
                    </a:lnTo>
                    <a:lnTo>
                      <a:pt x="15875" y="508000"/>
                    </a:lnTo>
                    <a:lnTo>
                      <a:pt x="0" y="0"/>
                    </a:lnTo>
                    <a:close/>
                  </a:path>
                </a:pathLst>
              </a:custGeom>
              <a:solidFill>
                <a:srgbClr val="A040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E210D38D-8752-7D62-BA52-F2A8DCA6B92B}"/>
                  </a:ext>
                </a:extLst>
              </p:cNvPr>
              <p:cNvSpPr/>
              <p:nvPr/>
            </p:nvSpPr>
            <p:spPr>
              <a:xfrm>
                <a:off x="1917700" y="2658179"/>
                <a:ext cx="132707" cy="1511654"/>
              </a:xfrm>
              <a:prstGeom prst="rect">
                <a:avLst/>
              </a:prstGeom>
              <a:solidFill>
                <a:srgbClr val="F4EE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8264B28B-F7F5-A2BC-D6C0-9704323F0C8E}"/>
                  </a:ext>
                </a:extLst>
              </p:cNvPr>
              <p:cNvSpPr/>
              <p:nvPr/>
            </p:nvSpPr>
            <p:spPr>
              <a:xfrm>
                <a:off x="5292632" y="2662767"/>
                <a:ext cx="132707" cy="1511654"/>
              </a:xfrm>
              <a:prstGeom prst="rect">
                <a:avLst/>
              </a:prstGeom>
              <a:solidFill>
                <a:srgbClr val="BEB4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a:extLst>
                <a:ext uri="{FF2B5EF4-FFF2-40B4-BE49-F238E27FC236}">
                  <a16:creationId xmlns:a16="http://schemas.microsoft.com/office/drawing/2014/main" id="{27991509-FEF0-4041-FB2E-83F414E53A9C}"/>
                </a:ext>
              </a:extLst>
            </p:cNvPr>
            <p:cNvSpPr txBox="1"/>
            <p:nvPr/>
          </p:nvSpPr>
          <p:spPr>
            <a:xfrm>
              <a:off x="7168395" y="3567917"/>
              <a:ext cx="541514" cy="369332"/>
            </a:xfrm>
            <a:prstGeom prst="rect">
              <a:avLst/>
            </a:prstGeom>
            <a:noFill/>
          </p:spPr>
          <p:txBody>
            <a:bodyPr wrap="square" rtlCol="0">
              <a:spAutoFit/>
            </a:bodyPr>
            <a:lstStyle>
              <a:defPPr>
                <a:defRPr lang="ja-JP"/>
              </a:defPPr>
              <a:lvl1pPr algn="just">
                <a:defRPr b="1"/>
              </a:lvl1pPr>
            </a:lstStyle>
            <a:p>
              <a:r>
                <a:rPr lang="en-US" altLang="ja-JP" dirty="0"/>
                <a:t>A8</a:t>
              </a:r>
              <a:endParaRPr lang="ja-JP" altLang="en-US" dirty="0"/>
            </a:p>
          </p:txBody>
        </p:sp>
        <p:sp>
          <p:nvSpPr>
            <p:cNvPr id="9" name="テキスト ボックス 8">
              <a:extLst>
                <a:ext uri="{FF2B5EF4-FFF2-40B4-BE49-F238E27FC236}">
                  <a16:creationId xmlns:a16="http://schemas.microsoft.com/office/drawing/2014/main" id="{A5E4BC86-447F-90D9-EA76-8DB149B73DD6}"/>
                </a:ext>
              </a:extLst>
            </p:cNvPr>
            <p:cNvSpPr txBox="1"/>
            <p:nvPr/>
          </p:nvSpPr>
          <p:spPr>
            <a:xfrm>
              <a:off x="10163593" y="3186695"/>
              <a:ext cx="541514" cy="369332"/>
            </a:xfrm>
            <a:prstGeom prst="rect">
              <a:avLst/>
            </a:prstGeom>
            <a:noFill/>
          </p:spPr>
          <p:txBody>
            <a:bodyPr wrap="square" rtlCol="0">
              <a:spAutoFit/>
            </a:bodyPr>
            <a:lstStyle>
              <a:defPPr>
                <a:defRPr lang="ja-JP"/>
              </a:defPPr>
              <a:lvl1pPr algn="just">
                <a:defRPr b="1"/>
              </a:lvl1pPr>
            </a:lstStyle>
            <a:p>
              <a:r>
                <a:rPr lang="en-US" altLang="ja-JP" dirty="0"/>
                <a:t>B7</a:t>
              </a:r>
              <a:endParaRPr lang="ja-JP" altLang="en-US" dirty="0"/>
            </a:p>
          </p:txBody>
        </p:sp>
        <p:sp>
          <p:nvSpPr>
            <p:cNvPr id="10" name="テキスト ボックス 9">
              <a:extLst>
                <a:ext uri="{FF2B5EF4-FFF2-40B4-BE49-F238E27FC236}">
                  <a16:creationId xmlns:a16="http://schemas.microsoft.com/office/drawing/2014/main" id="{F5C999C4-1DF0-6FFD-190F-D421B26649DB}"/>
                </a:ext>
              </a:extLst>
            </p:cNvPr>
            <p:cNvSpPr txBox="1"/>
            <p:nvPr/>
          </p:nvSpPr>
          <p:spPr>
            <a:xfrm>
              <a:off x="7200224" y="3122925"/>
              <a:ext cx="541514" cy="369332"/>
            </a:xfrm>
            <a:prstGeom prst="rect">
              <a:avLst/>
            </a:prstGeom>
            <a:noFill/>
          </p:spPr>
          <p:txBody>
            <a:bodyPr wrap="square" rtlCol="0">
              <a:spAutoFit/>
            </a:bodyPr>
            <a:lstStyle>
              <a:defPPr>
                <a:defRPr lang="ja-JP"/>
              </a:defPPr>
              <a:lvl1pPr algn="just">
                <a:defRPr b="1"/>
              </a:lvl1pPr>
            </a:lstStyle>
            <a:p>
              <a:r>
                <a:rPr lang="en-US" altLang="ja-JP" dirty="0"/>
                <a:t>A7</a:t>
              </a:r>
              <a:endParaRPr lang="ja-JP" altLang="en-US" dirty="0"/>
            </a:p>
          </p:txBody>
        </p:sp>
        <p:sp>
          <p:nvSpPr>
            <p:cNvPr id="11" name="テキスト ボックス 10">
              <a:extLst>
                <a:ext uri="{FF2B5EF4-FFF2-40B4-BE49-F238E27FC236}">
                  <a16:creationId xmlns:a16="http://schemas.microsoft.com/office/drawing/2014/main" id="{19B4A31F-CC26-7B9C-5813-E770FA57E799}"/>
                </a:ext>
              </a:extLst>
            </p:cNvPr>
            <p:cNvSpPr txBox="1"/>
            <p:nvPr/>
          </p:nvSpPr>
          <p:spPr>
            <a:xfrm>
              <a:off x="8896024" y="1423014"/>
              <a:ext cx="541514" cy="369332"/>
            </a:xfrm>
            <a:prstGeom prst="rect">
              <a:avLst/>
            </a:prstGeom>
            <a:noFill/>
          </p:spPr>
          <p:txBody>
            <a:bodyPr wrap="square" rtlCol="0">
              <a:spAutoFit/>
            </a:bodyPr>
            <a:lstStyle>
              <a:defPPr>
                <a:defRPr lang="ja-JP"/>
              </a:defPPr>
              <a:lvl1pPr algn="just">
                <a:defRPr b="1"/>
              </a:lvl1pPr>
            </a:lstStyle>
            <a:p>
              <a:r>
                <a:rPr lang="en-US" altLang="ja-JP" dirty="0"/>
                <a:t>B1</a:t>
              </a:r>
              <a:endParaRPr lang="ja-JP" altLang="en-US" dirty="0"/>
            </a:p>
          </p:txBody>
        </p:sp>
        <p:sp>
          <p:nvSpPr>
            <p:cNvPr id="13" name="テキスト ボックス 12">
              <a:extLst>
                <a:ext uri="{FF2B5EF4-FFF2-40B4-BE49-F238E27FC236}">
                  <a16:creationId xmlns:a16="http://schemas.microsoft.com/office/drawing/2014/main" id="{A56F181D-10C2-0CBC-94CA-F18FF22ABC24}"/>
                </a:ext>
              </a:extLst>
            </p:cNvPr>
            <p:cNvSpPr txBox="1"/>
            <p:nvPr/>
          </p:nvSpPr>
          <p:spPr>
            <a:xfrm>
              <a:off x="7321844" y="2754872"/>
              <a:ext cx="541514" cy="369332"/>
            </a:xfrm>
            <a:prstGeom prst="rect">
              <a:avLst/>
            </a:prstGeom>
            <a:noFill/>
          </p:spPr>
          <p:txBody>
            <a:bodyPr wrap="square" rtlCol="0">
              <a:spAutoFit/>
            </a:bodyPr>
            <a:lstStyle>
              <a:defPPr>
                <a:defRPr lang="ja-JP"/>
              </a:defPPr>
              <a:lvl1pPr algn="just">
                <a:defRPr b="1"/>
              </a:lvl1pPr>
            </a:lstStyle>
            <a:p>
              <a:r>
                <a:rPr lang="en-US" altLang="ja-JP" dirty="0"/>
                <a:t>A6</a:t>
              </a:r>
              <a:endParaRPr lang="ja-JP" altLang="en-US" dirty="0"/>
            </a:p>
          </p:txBody>
        </p:sp>
        <p:sp>
          <p:nvSpPr>
            <p:cNvPr id="15" name="テキスト ボックス 14">
              <a:extLst>
                <a:ext uri="{FF2B5EF4-FFF2-40B4-BE49-F238E27FC236}">
                  <a16:creationId xmlns:a16="http://schemas.microsoft.com/office/drawing/2014/main" id="{3A759B5B-847A-AFCB-313D-5D6092C15BEC}"/>
                </a:ext>
              </a:extLst>
            </p:cNvPr>
            <p:cNvSpPr txBox="1"/>
            <p:nvPr/>
          </p:nvSpPr>
          <p:spPr>
            <a:xfrm>
              <a:off x="7454963" y="2435686"/>
              <a:ext cx="541514" cy="369332"/>
            </a:xfrm>
            <a:prstGeom prst="rect">
              <a:avLst/>
            </a:prstGeom>
            <a:noFill/>
          </p:spPr>
          <p:txBody>
            <a:bodyPr wrap="square" rtlCol="0">
              <a:spAutoFit/>
            </a:bodyPr>
            <a:lstStyle>
              <a:defPPr>
                <a:defRPr lang="ja-JP"/>
              </a:defPPr>
              <a:lvl1pPr algn="just">
                <a:defRPr b="1"/>
              </a:lvl1pPr>
            </a:lstStyle>
            <a:p>
              <a:r>
                <a:rPr lang="en-US" altLang="ja-JP" dirty="0"/>
                <a:t>A5</a:t>
              </a:r>
              <a:endParaRPr lang="ja-JP" altLang="en-US" dirty="0"/>
            </a:p>
          </p:txBody>
        </p:sp>
        <p:sp>
          <p:nvSpPr>
            <p:cNvPr id="16" name="テキスト ボックス 15">
              <a:extLst>
                <a:ext uri="{FF2B5EF4-FFF2-40B4-BE49-F238E27FC236}">
                  <a16:creationId xmlns:a16="http://schemas.microsoft.com/office/drawing/2014/main" id="{BB99F4DA-7F27-A055-42DA-3C7B4999DC52}"/>
                </a:ext>
              </a:extLst>
            </p:cNvPr>
            <p:cNvSpPr txBox="1"/>
            <p:nvPr/>
          </p:nvSpPr>
          <p:spPr>
            <a:xfrm>
              <a:off x="7554814" y="2170384"/>
              <a:ext cx="541514" cy="369332"/>
            </a:xfrm>
            <a:prstGeom prst="rect">
              <a:avLst/>
            </a:prstGeom>
            <a:noFill/>
          </p:spPr>
          <p:txBody>
            <a:bodyPr wrap="square" rtlCol="0">
              <a:spAutoFit/>
            </a:bodyPr>
            <a:lstStyle>
              <a:defPPr>
                <a:defRPr lang="ja-JP"/>
              </a:defPPr>
              <a:lvl1pPr algn="just">
                <a:defRPr b="1"/>
              </a:lvl1pPr>
            </a:lstStyle>
            <a:p>
              <a:r>
                <a:rPr lang="en-US" altLang="ja-JP" dirty="0"/>
                <a:t>A4</a:t>
              </a:r>
              <a:endParaRPr lang="ja-JP" altLang="en-US" dirty="0"/>
            </a:p>
          </p:txBody>
        </p:sp>
        <p:sp>
          <p:nvSpPr>
            <p:cNvPr id="17" name="テキスト ボックス 16">
              <a:extLst>
                <a:ext uri="{FF2B5EF4-FFF2-40B4-BE49-F238E27FC236}">
                  <a16:creationId xmlns:a16="http://schemas.microsoft.com/office/drawing/2014/main" id="{F7F1F02E-0070-1010-DFB7-3655353C3D69}"/>
                </a:ext>
              </a:extLst>
            </p:cNvPr>
            <p:cNvSpPr txBox="1"/>
            <p:nvPr/>
          </p:nvSpPr>
          <p:spPr>
            <a:xfrm>
              <a:off x="7804571" y="1810616"/>
              <a:ext cx="541514" cy="369332"/>
            </a:xfrm>
            <a:prstGeom prst="rect">
              <a:avLst/>
            </a:prstGeom>
            <a:noFill/>
          </p:spPr>
          <p:txBody>
            <a:bodyPr wrap="square" rtlCol="0">
              <a:spAutoFit/>
            </a:bodyPr>
            <a:lstStyle>
              <a:defPPr>
                <a:defRPr lang="ja-JP"/>
              </a:defPPr>
              <a:lvl1pPr algn="just">
                <a:defRPr b="1"/>
              </a:lvl1pPr>
            </a:lstStyle>
            <a:p>
              <a:r>
                <a:rPr lang="en-US" altLang="ja-JP" dirty="0"/>
                <a:t>A3</a:t>
              </a:r>
              <a:endParaRPr lang="ja-JP" altLang="en-US" dirty="0"/>
            </a:p>
          </p:txBody>
        </p:sp>
        <p:sp>
          <p:nvSpPr>
            <p:cNvPr id="18" name="テキスト ボックス 17">
              <a:extLst>
                <a:ext uri="{FF2B5EF4-FFF2-40B4-BE49-F238E27FC236}">
                  <a16:creationId xmlns:a16="http://schemas.microsoft.com/office/drawing/2014/main" id="{42B3DD16-70D3-5BED-3DAA-4982F19C9C4D}"/>
                </a:ext>
              </a:extLst>
            </p:cNvPr>
            <p:cNvSpPr txBox="1"/>
            <p:nvPr/>
          </p:nvSpPr>
          <p:spPr>
            <a:xfrm>
              <a:off x="8096328" y="1578589"/>
              <a:ext cx="541514" cy="369332"/>
            </a:xfrm>
            <a:prstGeom prst="rect">
              <a:avLst/>
            </a:prstGeom>
            <a:noFill/>
          </p:spPr>
          <p:txBody>
            <a:bodyPr wrap="square" rtlCol="0">
              <a:spAutoFit/>
            </a:bodyPr>
            <a:lstStyle>
              <a:defPPr>
                <a:defRPr lang="ja-JP"/>
              </a:defPPr>
              <a:lvl1pPr algn="just">
                <a:defRPr b="1"/>
              </a:lvl1pPr>
            </a:lstStyle>
            <a:p>
              <a:r>
                <a:rPr lang="en-US" altLang="ja-JP"/>
                <a:t>A2</a:t>
              </a:r>
              <a:endParaRPr lang="ja-JP" altLang="en-US"/>
            </a:p>
          </p:txBody>
        </p:sp>
        <p:sp>
          <p:nvSpPr>
            <p:cNvPr id="19" name="テキスト ボックス 18">
              <a:extLst>
                <a:ext uri="{FF2B5EF4-FFF2-40B4-BE49-F238E27FC236}">
                  <a16:creationId xmlns:a16="http://schemas.microsoft.com/office/drawing/2014/main" id="{7B86FD14-064D-F983-1908-907C48065D66}"/>
                </a:ext>
              </a:extLst>
            </p:cNvPr>
            <p:cNvSpPr txBox="1"/>
            <p:nvPr/>
          </p:nvSpPr>
          <p:spPr>
            <a:xfrm>
              <a:off x="8507061" y="1434570"/>
              <a:ext cx="541514" cy="369332"/>
            </a:xfrm>
            <a:prstGeom prst="rect">
              <a:avLst/>
            </a:prstGeom>
            <a:noFill/>
          </p:spPr>
          <p:txBody>
            <a:bodyPr wrap="square" rtlCol="0">
              <a:spAutoFit/>
            </a:bodyPr>
            <a:lstStyle>
              <a:defPPr>
                <a:defRPr lang="ja-JP"/>
              </a:defPPr>
              <a:lvl1pPr algn="just">
                <a:defRPr b="1"/>
              </a:lvl1pPr>
            </a:lstStyle>
            <a:p>
              <a:r>
                <a:rPr lang="en-US" altLang="ja-JP" dirty="0"/>
                <a:t>A1</a:t>
              </a:r>
              <a:endParaRPr lang="ja-JP" altLang="en-US" dirty="0"/>
            </a:p>
          </p:txBody>
        </p:sp>
        <p:sp>
          <p:nvSpPr>
            <p:cNvPr id="21" name="テキスト ボックス 20">
              <a:extLst>
                <a:ext uri="{FF2B5EF4-FFF2-40B4-BE49-F238E27FC236}">
                  <a16:creationId xmlns:a16="http://schemas.microsoft.com/office/drawing/2014/main" id="{069AE94B-AFE0-EE25-C237-5C55E86B6A6E}"/>
                </a:ext>
              </a:extLst>
            </p:cNvPr>
            <p:cNvSpPr txBox="1"/>
            <p:nvPr/>
          </p:nvSpPr>
          <p:spPr>
            <a:xfrm>
              <a:off x="10187492" y="4084609"/>
              <a:ext cx="541514" cy="369332"/>
            </a:xfrm>
            <a:prstGeom prst="rect">
              <a:avLst/>
            </a:prstGeom>
            <a:noFill/>
          </p:spPr>
          <p:txBody>
            <a:bodyPr wrap="square" rtlCol="0">
              <a:spAutoFit/>
            </a:bodyPr>
            <a:lstStyle>
              <a:defPPr>
                <a:defRPr lang="ja-JP"/>
              </a:defPPr>
              <a:lvl1pPr algn="just">
                <a:defRPr b="1"/>
              </a:lvl1pPr>
            </a:lstStyle>
            <a:p>
              <a:r>
                <a:rPr lang="en-US" altLang="ja-JP" dirty="0">
                  <a:solidFill>
                    <a:srgbClr val="FFFF00"/>
                  </a:solidFill>
                </a:rPr>
                <a:t>C8</a:t>
              </a:r>
              <a:endParaRPr lang="ja-JP" altLang="en-US" dirty="0">
                <a:solidFill>
                  <a:srgbClr val="FFFF00"/>
                </a:solidFill>
              </a:endParaRPr>
            </a:p>
          </p:txBody>
        </p:sp>
        <p:sp>
          <p:nvSpPr>
            <p:cNvPr id="45" name="テキスト ボックス 44">
              <a:extLst>
                <a:ext uri="{FF2B5EF4-FFF2-40B4-BE49-F238E27FC236}">
                  <a16:creationId xmlns:a16="http://schemas.microsoft.com/office/drawing/2014/main" id="{09F19329-88EB-49E6-C6F9-FE34ED6DA8EA}"/>
                </a:ext>
              </a:extLst>
            </p:cNvPr>
            <p:cNvSpPr txBox="1"/>
            <p:nvPr/>
          </p:nvSpPr>
          <p:spPr>
            <a:xfrm>
              <a:off x="10238756" y="4436261"/>
              <a:ext cx="541514" cy="369332"/>
            </a:xfrm>
            <a:prstGeom prst="rect">
              <a:avLst/>
            </a:prstGeom>
            <a:noFill/>
          </p:spPr>
          <p:txBody>
            <a:bodyPr wrap="square" rtlCol="0">
              <a:spAutoFit/>
            </a:bodyPr>
            <a:lstStyle>
              <a:defPPr>
                <a:defRPr lang="ja-JP"/>
              </a:defPPr>
              <a:lvl1pPr algn="just">
                <a:defRPr b="1"/>
              </a:lvl1pPr>
            </a:lstStyle>
            <a:p>
              <a:r>
                <a:rPr lang="en-US" altLang="ja-JP" dirty="0">
                  <a:solidFill>
                    <a:srgbClr val="FFFF00"/>
                  </a:solidFill>
                </a:rPr>
                <a:t>C7</a:t>
              </a:r>
              <a:endParaRPr lang="ja-JP" altLang="en-US" dirty="0">
                <a:solidFill>
                  <a:srgbClr val="FFFF00"/>
                </a:solidFill>
              </a:endParaRPr>
            </a:p>
          </p:txBody>
        </p:sp>
        <p:sp>
          <p:nvSpPr>
            <p:cNvPr id="46" name="テキスト ボックス 45">
              <a:extLst>
                <a:ext uri="{FF2B5EF4-FFF2-40B4-BE49-F238E27FC236}">
                  <a16:creationId xmlns:a16="http://schemas.microsoft.com/office/drawing/2014/main" id="{F00B3C09-2B6A-8D38-95FB-316CBD3DF051}"/>
                </a:ext>
              </a:extLst>
            </p:cNvPr>
            <p:cNvSpPr txBox="1"/>
            <p:nvPr/>
          </p:nvSpPr>
          <p:spPr>
            <a:xfrm>
              <a:off x="10020971" y="4922763"/>
              <a:ext cx="541514" cy="369332"/>
            </a:xfrm>
            <a:prstGeom prst="rect">
              <a:avLst/>
            </a:prstGeom>
            <a:noFill/>
          </p:spPr>
          <p:txBody>
            <a:bodyPr wrap="square" rtlCol="0">
              <a:spAutoFit/>
            </a:bodyPr>
            <a:lstStyle>
              <a:defPPr>
                <a:defRPr lang="ja-JP"/>
              </a:defPPr>
              <a:lvl1pPr algn="just">
                <a:defRPr b="1"/>
              </a:lvl1pPr>
            </a:lstStyle>
            <a:p>
              <a:r>
                <a:rPr lang="en-US" altLang="ja-JP" dirty="0">
                  <a:solidFill>
                    <a:srgbClr val="FFFF00"/>
                  </a:solidFill>
                </a:rPr>
                <a:t>C6</a:t>
              </a:r>
              <a:endParaRPr lang="ja-JP" altLang="en-US" dirty="0">
                <a:solidFill>
                  <a:srgbClr val="FFFF00"/>
                </a:solidFill>
              </a:endParaRPr>
            </a:p>
          </p:txBody>
        </p:sp>
        <p:sp>
          <p:nvSpPr>
            <p:cNvPr id="47" name="テキスト ボックス 46">
              <a:extLst>
                <a:ext uri="{FF2B5EF4-FFF2-40B4-BE49-F238E27FC236}">
                  <a16:creationId xmlns:a16="http://schemas.microsoft.com/office/drawing/2014/main" id="{5A3C4429-5B56-CAF6-0340-758F79120755}"/>
                </a:ext>
              </a:extLst>
            </p:cNvPr>
            <p:cNvSpPr txBox="1"/>
            <p:nvPr/>
          </p:nvSpPr>
          <p:spPr>
            <a:xfrm>
              <a:off x="9869066" y="5327179"/>
              <a:ext cx="541514" cy="369332"/>
            </a:xfrm>
            <a:prstGeom prst="rect">
              <a:avLst/>
            </a:prstGeom>
            <a:noFill/>
          </p:spPr>
          <p:txBody>
            <a:bodyPr wrap="square" rtlCol="0">
              <a:spAutoFit/>
            </a:bodyPr>
            <a:lstStyle>
              <a:defPPr>
                <a:defRPr lang="ja-JP"/>
              </a:defPPr>
              <a:lvl1pPr algn="just">
                <a:defRPr b="1"/>
              </a:lvl1pPr>
            </a:lstStyle>
            <a:p>
              <a:r>
                <a:rPr lang="en-US" altLang="ja-JP" dirty="0">
                  <a:solidFill>
                    <a:srgbClr val="FFFF00"/>
                  </a:solidFill>
                </a:rPr>
                <a:t>C5</a:t>
              </a:r>
              <a:endParaRPr lang="ja-JP" altLang="en-US" dirty="0">
                <a:solidFill>
                  <a:srgbClr val="FFFF00"/>
                </a:solidFill>
              </a:endParaRPr>
            </a:p>
          </p:txBody>
        </p:sp>
        <p:sp>
          <p:nvSpPr>
            <p:cNvPr id="48" name="テキスト ボックス 47">
              <a:extLst>
                <a:ext uri="{FF2B5EF4-FFF2-40B4-BE49-F238E27FC236}">
                  <a16:creationId xmlns:a16="http://schemas.microsoft.com/office/drawing/2014/main" id="{7CD1F2F1-93FD-3AE7-0050-284CDEAD88FB}"/>
                </a:ext>
              </a:extLst>
            </p:cNvPr>
            <p:cNvSpPr txBox="1"/>
            <p:nvPr/>
          </p:nvSpPr>
          <p:spPr>
            <a:xfrm>
              <a:off x="9697242" y="5681277"/>
              <a:ext cx="541514" cy="369332"/>
            </a:xfrm>
            <a:prstGeom prst="rect">
              <a:avLst/>
            </a:prstGeom>
            <a:noFill/>
          </p:spPr>
          <p:txBody>
            <a:bodyPr wrap="square" rtlCol="0">
              <a:spAutoFit/>
            </a:bodyPr>
            <a:lstStyle>
              <a:defPPr>
                <a:defRPr lang="ja-JP"/>
              </a:defPPr>
              <a:lvl1pPr algn="just">
                <a:defRPr b="1"/>
              </a:lvl1pPr>
            </a:lstStyle>
            <a:p>
              <a:r>
                <a:rPr lang="en-US" altLang="ja-JP" dirty="0">
                  <a:solidFill>
                    <a:srgbClr val="FFFF00"/>
                  </a:solidFill>
                </a:rPr>
                <a:t>C4</a:t>
              </a:r>
              <a:endParaRPr lang="ja-JP" altLang="en-US" dirty="0">
                <a:solidFill>
                  <a:srgbClr val="FFFF00"/>
                </a:solidFill>
              </a:endParaRPr>
            </a:p>
          </p:txBody>
        </p:sp>
        <p:sp>
          <p:nvSpPr>
            <p:cNvPr id="49" name="テキスト ボックス 48">
              <a:extLst>
                <a:ext uri="{FF2B5EF4-FFF2-40B4-BE49-F238E27FC236}">
                  <a16:creationId xmlns:a16="http://schemas.microsoft.com/office/drawing/2014/main" id="{B1E2B1B1-67EE-5602-F700-E72C8DD82A59}"/>
                </a:ext>
              </a:extLst>
            </p:cNvPr>
            <p:cNvSpPr txBox="1"/>
            <p:nvPr/>
          </p:nvSpPr>
          <p:spPr>
            <a:xfrm>
              <a:off x="9359812" y="5912768"/>
              <a:ext cx="541514" cy="369332"/>
            </a:xfrm>
            <a:prstGeom prst="rect">
              <a:avLst/>
            </a:prstGeom>
            <a:noFill/>
          </p:spPr>
          <p:txBody>
            <a:bodyPr wrap="square" rtlCol="0">
              <a:spAutoFit/>
            </a:bodyPr>
            <a:lstStyle>
              <a:defPPr>
                <a:defRPr lang="ja-JP"/>
              </a:defPPr>
              <a:lvl1pPr algn="just">
                <a:defRPr b="1"/>
              </a:lvl1pPr>
            </a:lstStyle>
            <a:p>
              <a:r>
                <a:rPr lang="en-US" altLang="ja-JP" dirty="0">
                  <a:solidFill>
                    <a:srgbClr val="FFFF00"/>
                  </a:solidFill>
                </a:rPr>
                <a:t>C3</a:t>
              </a:r>
              <a:endParaRPr lang="ja-JP" altLang="en-US" dirty="0">
                <a:solidFill>
                  <a:srgbClr val="FFFF00"/>
                </a:solidFill>
              </a:endParaRPr>
            </a:p>
          </p:txBody>
        </p:sp>
        <p:sp>
          <p:nvSpPr>
            <p:cNvPr id="50" name="テキスト ボックス 49">
              <a:extLst>
                <a:ext uri="{FF2B5EF4-FFF2-40B4-BE49-F238E27FC236}">
                  <a16:creationId xmlns:a16="http://schemas.microsoft.com/office/drawing/2014/main" id="{7D55D4D9-4E6B-847B-0EA2-662AD27E8645}"/>
                </a:ext>
              </a:extLst>
            </p:cNvPr>
            <p:cNvSpPr txBox="1"/>
            <p:nvPr/>
          </p:nvSpPr>
          <p:spPr>
            <a:xfrm>
              <a:off x="9092382" y="6067119"/>
              <a:ext cx="541514" cy="369332"/>
            </a:xfrm>
            <a:prstGeom prst="rect">
              <a:avLst/>
            </a:prstGeom>
            <a:noFill/>
          </p:spPr>
          <p:txBody>
            <a:bodyPr wrap="square" rtlCol="0">
              <a:spAutoFit/>
            </a:bodyPr>
            <a:lstStyle>
              <a:defPPr>
                <a:defRPr lang="ja-JP"/>
              </a:defPPr>
              <a:lvl1pPr algn="just">
                <a:defRPr b="1"/>
              </a:lvl1pPr>
            </a:lstStyle>
            <a:p>
              <a:r>
                <a:rPr lang="en-US" altLang="ja-JP" dirty="0">
                  <a:solidFill>
                    <a:srgbClr val="FFFF00"/>
                  </a:solidFill>
                </a:rPr>
                <a:t>C2</a:t>
              </a:r>
              <a:endParaRPr lang="ja-JP" altLang="en-US" dirty="0">
                <a:solidFill>
                  <a:srgbClr val="FFFF00"/>
                </a:solidFill>
              </a:endParaRPr>
            </a:p>
          </p:txBody>
        </p:sp>
        <p:sp>
          <p:nvSpPr>
            <p:cNvPr id="51" name="テキスト ボックス 50">
              <a:extLst>
                <a:ext uri="{FF2B5EF4-FFF2-40B4-BE49-F238E27FC236}">
                  <a16:creationId xmlns:a16="http://schemas.microsoft.com/office/drawing/2014/main" id="{9469BC69-B0E4-596A-DCC4-9A8943EE02DC}"/>
                </a:ext>
              </a:extLst>
            </p:cNvPr>
            <p:cNvSpPr txBox="1"/>
            <p:nvPr/>
          </p:nvSpPr>
          <p:spPr>
            <a:xfrm>
              <a:off x="8802513" y="6180801"/>
              <a:ext cx="541514" cy="369332"/>
            </a:xfrm>
            <a:prstGeom prst="rect">
              <a:avLst/>
            </a:prstGeom>
            <a:noFill/>
          </p:spPr>
          <p:txBody>
            <a:bodyPr wrap="square" rtlCol="0">
              <a:spAutoFit/>
            </a:bodyPr>
            <a:lstStyle>
              <a:defPPr>
                <a:defRPr lang="ja-JP"/>
              </a:defPPr>
              <a:lvl1pPr algn="just">
                <a:defRPr b="1"/>
              </a:lvl1pPr>
            </a:lstStyle>
            <a:p>
              <a:r>
                <a:rPr lang="en-US" altLang="ja-JP" dirty="0">
                  <a:solidFill>
                    <a:srgbClr val="FFFF00"/>
                  </a:solidFill>
                </a:rPr>
                <a:t>C1</a:t>
              </a:r>
              <a:endParaRPr lang="ja-JP" altLang="en-US" dirty="0">
                <a:solidFill>
                  <a:srgbClr val="FFFF00"/>
                </a:solidFill>
              </a:endParaRPr>
            </a:p>
          </p:txBody>
        </p:sp>
        <p:sp>
          <p:nvSpPr>
            <p:cNvPr id="52" name="テキスト ボックス 51">
              <a:extLst>
                <a:ext uri="{FF2B5EF4-FFF2-40B4-BE49-F238E27FC236}">
                  <a16:creationId xmlns:a16="http://schemas.microsoft.com/office/drawing/2014/main" id="{D5B52FB0-62FE-2926-DD9E-0AA861948DBB}"/>
                </a:ext>
              </a:extLst>
            </p:cNvPr>
            <p:cNvSpPr txBox="1"/>
            <p:nvPr/>
          </p:nvSpPr>
          <p:spPr>
            <a:xfrm>
              <a:off x="7147883" y="4071011"/>
              <a:ext cx="541514" cy="369332"/>
            </a:xfrm>
            <a:prstGeom prst="rect">
              <a:avLst/>
            </a:prstGeom>
            <a:noFill/>
          </p:spPr>
          <p:txBody>
            <a:bodyPr wrap="square" rtlCol="0">
              <a:spAutoFit/>
            </a:bodyPr>
            <a:lstStyle>
              <a:defPPr>
                <a:defRPr lang="ja-JP"/>
              </a:defPPr>
              <a:lvl1pPr algn="just">
                <a:defRPr b="1"/>
              </a:lvl1pPr>
            </a:lstStyle>
            <a:p>
              <a:r>
                <a:rPr lang="en-US" altLang="ja-JP" dirty="0">
                  <a:solidFill>
                    <a:srgbClr val="FFFF00"/>
                  </a:solidFill>
                </a:rPr>
                <a:t>D8</a:t>
              </a:r>
              <a:endParaRPr lang="ja-JP" altLang="en-US" dirty="0">
                <a:solidFill>
                  <a:srgbClr val="FFFF00"/>
                </a:solidFill>
              </a:endParaRPr>
            </a:p>
          </p:txBody>
        </p:sp>
        <p:sp>
          <p:nvSpPr>
            <p:cNvPr id="53" name="テキスト ボックス 52">
              <a:extLst>
                <a:ext uri="{FF2B5EF4-FFF2-40B4-BE49-F238E27FC236}">
                  <a16:creationId xmlns:a16="http://schemas.microsoft.com/office/drawing/2014/main" id="{9B2AB724-DD1B-897A-9461-B0FE843ED202}"/>
                </a:ext>
              </a:extLst>
            </p:cNvPr>
            <p:cNvSpPr txBox="1"/>
            <p:nvPr/>
          </p:nvSpPr>
          <p:spPr>
            <a:xfrm>
              <a:off x="7168395" y="4495793"/>
              <a:ext cx="541514" cy="369332"/>
            </a:xfrm>
            <a:prstGeom prst="rect">
              <a:avLst/>
            </a:prstGeom>
            <a:noFill/>
          </p:spPr>
          <p:txBody>
            <a:bodyPr wrap="square" rtlCol="0">
              <a:spAutoFit/>
            </a:bodyPr>
            <a:lstStyle>
              <a:defPPr>
                <a:defRPr lang="ja-JP"/>
              </a:defPPr>
              <a:lvl1pPr algn="just">
                <a:defRPr b="1"/>
              </a:lvl1pPr>
            </a:lstStyle>
            <a:p>
              <a:r>
                <a:rPr lang="en-US" altLang="ja-JP" dirty="0">
                  <a:solidFill>
                    <a:srgbClr val="FFFF00"/>
                  </a:solidFill>
                </a:rPr>
                <a:t>D7</a:t>
              </a:r>
              <a:endParaRPr lang="ja-JP" altLang="en-US" dirty="0">
                <a:solidFill>
                  <a:srgbClr val="FFFF00"/>
                </a:solidFill>
              </a:endParaRPr>
            </a:p>
          </p:txBody>
        </p:sp>
        <p:sp>
          <p:nvSpPr>
            <p:cNvPr id="54" name="テキスト ボックス 53">
              <a:extLst>
                <a:ext uri="{FF2B5EF4-FFF2-40B4-BE49-F238E27FC236}">
                  <a16:creationId xmlns:a16="http://schemas.microsoft.com/office/drawing/2014/main" id="{E0FC27AF-0B58-180D-EEC3-8A9980364ED9}"/>
                </a:ext>
              </a:extLst>
            </p:cNvPr>
            <p:cNvSpPr txBox="1"/>
            <p:nvPr/>
          </p:nvSpPr>
          <p:spPr>
            <a:xfrm>
              <a:off x="7300883" y="4865125"/>
              <a:ext cx="541514" cy="369332"/>
            </a:xfrm>
            <a:prstGeom prst="rect">
              <a:avLst/>
            </a:prstGeom>
            <a:noFill/>
          </p:spPr>
          <p:txBody>
            <a:bodyPr wrap="square" rtlCol="0">
              <a:spAutoFit/>
            </a:bodyPr>
            <a:lstStyle>
              <a:defPPr>
                <a:defRPr lang="ja-JP"/>
              </a:defPPr>
              <a:lvl1pPr algn="just">
                <a:defRPr b="1"/>
              </a:lvl1pPr>
            </a:lstStyle>
            <a:p>
              <a:r>
                <a:rPr lang="en-US" altLang="ja-JP" dirty="0">
                  <a:solidFill>
                    <a:srgbClr val="FFFF00"/>
                  </a:solidFill>
                </a:rPr>
                <a:t>D6</a:t>
              </a:r>
              <a:endParaRPr lang="ja-JP" altLang="en-US" dirty="0">
                <a:solidFill>
                  <a:srgbClr val="FFFF00"/>
                </a:solidFill>
              </a:endParaRPr>
            </a:p>
          </p:txBody>
        </p:sp>
        <p:sp>
          <p:nvSpPr>
            <p:cNvPr id="55" name="テキスト ボックス 54">
              <a:extLst>
                <a:ext uri="{FF2B5EF4-FFF2-40B4-BE49-F238E27FC236}">
                  <a16:creationId xmlns:a16="http://schemas.microsoft.com/office/drawing/2014/main" id="{36DB1A27-9C3B-BB81-E388-913410615D3C}"/>
                </a:ext>
              </a:extLst>
            </p:cNvPr>
            <p:cNvSpPr txBox="1"/>
            <p:nvPr/>
          </p:nvSpPr>
          <p:spPr>
            <a:xfrm>
              <a:off x="7419172" y="5266067"/>
              <a:ext cx="541514" cy="369332"/>
            </a:xfrm>
            <a:prstGeom prst="rect">
              <a:avLst/>
            </a:prstGeom>
            <a:noFill/>
          </p:spPr>
          <p:txBody>
            <a:bodyPr wrap="square" rtlCol="0">
              <a:spAutoFit/>
            </a:bodyPr>
            <a:lstStyle>
              <a:defPPr>
                <a:defRPr lang="ja-JP"/>
              </a:defPPr>
              <a:lvl1pPr algn="just">
                <a:defRPr b="1"/>
              </a:lvl1pPr>
            </a:lstStyle>
            <a:p>
              <a:r>
                <a:rPr lang="en-US" altLang="ja-JP" dirty="0">
                  <a:solidFill>
                    <a:srgbClr val="FFFF00"/>
                  </a:solidFill>
                </a:rPr>
                <a:t>D5</a:t>
              </a:r>
              <a:endParaRPr lang="ja-JP" altLang="en-US" dirty="0">
                <a:solidFill>
                  <a:srgbClr val="FFFF00"/>
                </a:solidFill>
              </a:endParaRPr>
            </a:p>
          </p:txBody>
        </p:sp>
        <p:sp>
          <p:nvSpPr>
            <p:cNvPr id="56" name="テキスト ボックス 55">
              <a:extLst>
                <a:ext uri="{FF2B5EF4-FFF2-40B4-BE49-F238E27FC236}">
                  <a16:creationId xmlns:a16="http://schemas.microsoft.com/office/drawing/2014/main" id="{6253E334-44F0-48F5-164E-5DF06FBF0267}"/>
                </a:ext>
              </a:extLst>
            </p:cNvPr>
            <p:cNvSpPr txBox="1"/>
            <p:nvPr/>
          </p:nvSpPr>
          <p:spPr>
            <a:xfrm>
              <a:off x="7576391" y="5603789"/>
              <a:ext cx="541514" cy="369332"/>
            </a:xfrm>
            <a:prstGeom prst="rect">
              <a:avLst/>
            </a:prstGeom>
            <a:noFill/>
          </p:spPr>
          <p:txBody>
            <a:bodyPr wrap="square" rtlCol="0">
              <a:spAutoFit/>
            </a:bodyPr>
            <a:lstStyle>
              <a:defPPr>
                <a:defRPr lang="ja-JP"/>
              </a:defPPr>
              <a:lvl1pPr algn="just">
                <a:defRPr b="1"/>
              </a:lvl1pPr>
            </a:lstStyle>
            <a:p>
              <a:r>
                <a:rPr lang="en-US" altLang="ja-JP" dirty="0">
                  <a:solidFill>
                    <a:srgbClr val="FFFF00"/>
                  </a:solidFill>
                </a:rPr>
                <a:t>D4</a:t>
              </a:r>
              <a:endParaRPr lang="ja-JP" altLang="en-US" dirty="0">
                <a:solidFill>
                  <a:srgbClr val="FFFF00"/>
                </a:solidFill>
              </a:endParaRPr>
            </a:p>
          </p:txBody>
        </p:sp>
        <p:sp>
          <p:nvSpPr>
            <p:cNvPr id="57" name="テキスト ボックス 56">
              <a:extLst>
                <a:ext uri="{FF2B5EF4-FFF2-40B4-BE49-F238E27FC236}">
                  <a16:creationId xmlns:a16="http://schemas.microsoft.com/office/drawing/2014/main" id="{5F0CA302-C379-147F-4B5E-DE873E8934C2}"/>
                </a:ext>
              </a:extLst>
            </p:cNvPr>
            <p:cNvSpPr txBox="1"/>
            <p:nvPr/>
          </p:nvSpPr>
          <p:spPr>
            <a:xfrm>
              <a:off x="7885845" y="5912768"/>
              <a:ext cx="541514" cy="369332"/>
            </a:xfrm>
            <a:prstGeom prst="rect">
              <a:avLst/>
            </a:prstGeom>
            <a:noFill/>
          </p:spPr>
          <p:txBody>
            <a:bodyPr wrap="square" rtlCol="0">
              <a:spAutoFit/>
            </a:bodyPr>
            <a:lstStyle>
              <a:defPPr>
                <a:defRPr lang="ja-JP"/>
              </a:defPPr>
              <a:lvl1pPr algn="just">
                <a:defRPr b="1"/>
              </a:lvl1pPr>
            </a:lstStyle>
            <a:p>
              <a:r>
                <a:rPr lang="en-US" altLang="ja-JP" dirty="0">
                  <a:solidFill>
                    <a:srgbClr val="FFFF00"/>
                  </a:solidFill>
                </a:rPr>
                <a:t>D3</a:t>
              </a:r>
              <a:endParaRPr lang="ja-JP" altLang="en-US" dirty="0">
                <a:solidFill>
                  <a:srgbClr val="FFFF00"/>
                </a:solidFill>
              </a:endParaRPr>
            </a:p>
          </p:txBody>
        </p:sp>
        <p:sp>
          <p:nvSpPr>
            <p:cNvPr id="58" name="テキスト ボックス 57">
              <a:extLst>
                <a:ext uri="{FF2B5EF4-FFF2-40B4-BE49-F238E27FC236}">
                  <a16:creationId xmlns:a16="http://schemas.microsoft.com/office/drawing/2014/main" id="{DEB79610-3401-CE72-80A7-373ED3DEE396}"/>
                </a:ext>
              </a:extLst>
            </p:cNvPr>
            <p:cNvSpPr txBox="1"/>
            <p:nvPr/>
          </p:nvSpPr>
          <p:spPr>
            <a:xfrm>
              <a:off x="8188112" y="6087247"/>
              <a:ext cx="541514" cy="369332"/>
            </a:xfrm>
            <a:prstGeom prst="rect">
              <a:avLst/>
            </a:prstGeom>
            <a:noFill/>
          </p:spPr>
          <p:txBody>
            <a:bodyPr wrap="square" rtlCol="0">
              <a:spAutoFit/>
            </a:bodyPr>
            <a:lstStyle>
              <a:defPPr>
                <a:defRPr lang="ja-JP"/>
              </a:defPPr>
              <a:lvl1pPr algn="just">
                <a:defRPr b="1"/>
              </a:lvl1pPr>
            </a:lstStyle>
            <a:p>
              <a:r>
                <a:rPr lang="en-US" altLang="ja-JP" dirty="0">
                  <a:solidFill>
                    <a:srgbClr val="FFFF00"/>
                  </a:solidFill>
                </a:rPr>
                <a:t>D2</a:t>
              </a:r>
              <a:endParaRPr lang="ja-JP" altLang="en-US" dirty="0">
                <a:solidFill>
                  <a:srgbClr val="FFFF00"/>
                </a:solidFill>
              </a:endParaRPr>
            </a:p>
          </p:txBody>
        </p:sp>
        <p:sp>
          <p:nvSpPr>
            <p:cNvPr id="59" name="テキスト ボックス 58">
              <a:extLst>
                <a:ext uri="{FF2B5EF4-FFF2-40B4-BE49-F238E27FC236}">
                  <a16:creationId xmlns:a16="http://schemas.microsoft.com/office/drawing/2014/main" id="{F217C514-C169-37CD-45A3-36FF7C293618}"/>
                </a:ext>
              </a:extLst>
            </p:cNvPr>
            <p:cNvSpPr txBox="1"/>
            <p:nvPr/>
          </p:nvSpPr>
          <p:spPr>
            <a:xfrm>
              <a:off x="8500246" y="6176671"/>
              <a:ext cx="541514" cy="369332"/>
            </a:xfrm>
            <a:prstGeom prst="rect">
              <a:avLst/>
            </a:prstGeom>
            <a:noFill/>
          </p:spPr>
          <p:txBody>
            <a:bodyPr wrap="square" rtlCol="0">
              <a:spAutoFit/>
            </a:bodyPr>
            <a:lstStyle>
              <a:defPPr>
                <a:defRPr lang="ja-JP"/>
              </a:defPPr>
              <a:lvl1pPr algn="just">
                <a:defRPr b="1"/>
              </a:lvl1pPr>
            </a:lstStyle>
            <a:p>
              <a:r>
                <a:rPr lang="en-US" altLang="ja-JP" dirty="0">
                  <a:solidFill>
                    <a:srgbClr val="FFFF00"/>
                  </a:solidFill>
                </a:rPr>
                <a:t>D1</a:t>
              </a:r>
              <a:endParaRPr lang="ja-JP" altLang="en-US" dirty="0">
                <a:solidFill>
                  <a:srgbClr val="FFFF00"/>
                </a:solidFill>
              </a:endParaRPr>
            </a:p>
          </p:txBody>
        </p:sp>
        <p:cxnSp>
          <p:nvCxnSpPr>
            <p:cNvPr id="61" name="直線コネクタ 60">
              <a:extLst>
                <a:ext uri="{FF2B5EF4-FFF2-40B4-BE49-F238E27FC236}">
                  <a16:creationId xmlns:a16="http://schemas.microsoft.com/office/drawing/2014/main" id="{0E02B587-BE19-5478-D2D9-CC45C173DF07}"/>
                </a:ext>
              </a:extLst>
            </p:cNvPr>
            <p:cNvCxnSpPr>
              <a:cxnSpLocks/>
            </p:cNvCxnSpPr>
            <p:nvPr/>
          </p:nvCxnSpPr>
          <p:spPr>
            <a:xfrm flipH="1">
              <a:off x="8716829" y="6086169"/>
              <a:ext cx="46753" cy="1598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1" name="直線コネクタ 2050">
              <a:extLst>
                <a:ext uri="{FF2B5EF4-FFF2-40B4-BE49-F238E27FC236}">
                  <a16:creationId xmlns:a16="http://schemas.microsoft.com/office/drawing/2014/main" id="{78D4198D-D50C-04DF-C507-6FD0C3582099}"/>
                </a:ext>
              </a:extLst>
            </p:cNvPr>
            <p:cNvCxnSpPr>
              <a:cxnSpLocks/>
            </p:cNvCxnSpPr>
            <p:nvPr/>
          </p:nvCxnSpPr>
          <p:spPr>
            <a:xfrm>
              <a:off x="8969585" y="6050609"/>
              <a:ext cx="56691" cy="1538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3" name="直線コネクタ 2052">
              <a:extLst>
                <a:ext uri="{FF2B5EF4-FFF2-40B4-BE49-F238E27FC236}">
                  <a16:creationId xmlns:a16="http://schemas.microsoft.com/office/drawing/2014/main" id="{4C79CB8B-8471-84BA-EF31-E3330E9FF9A1}"/>
                </a:ext>
              </a:extLst>
            </p:cNvPr>
            <p:cNvCxnSpPr>
              <a:cxnSpLocks/>
            </p:cNvCxnSpPr>
            <p:nvPr/>
          </p:nvCxnSpPr>
          <p:spPr>
            <a:xfrm>
              <a:off x="9182471" y="6009654"/>
              <a:ext cx="67113" cy="1178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5" name="直線コネクタ 2054">
              <a:extLst>
                <a:ext uri="{FF2B5EF4-FFF2-40B4-BE49-F238E27FC236}">
                  <a16:creationId xmlns:a16="http://schemas.microsoft.com/office/drawing/2014/main" id="{2C2D3C98-6E5E-BBEF-88E1-A4556AA41F0F}"/>
                </a:ext>
              </a:extLst>
            </p:cNvPr>
            <p:cNvCxnSpPr>
              <a:cxnSpLocks/>
            </p:cNvCxnSpPr>
            <p:nvPr/>
          </p:nvCxnSpPr>
          <p:spPr>
            <a:xfrm flipH="1">
              <a:off x="8453488" y="6009654"/>
              <a:ext cx="107146" cy="15126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6" name="直線コネクタ 2055">
              <a:extLst>
                <a:ext uri="{FF2B5EF4-FFF2-40B4-BE49-F238E27FC236}">
                  <a16:creationId xmlns:a16="http://schemas.microsoft.com/office/drawing/2014/main" id="{5670B324-2EDD-DCB1-C4D1-F0104E796276}"/>
                </a:ext>
              </a:extLst>
            </p:cNvPr>
            <p:cNvCxnSpPr>
              <a:cxnSpLocks/>
            </p:cNvCxnSpPr>
            <p:nvPr/>
          </p:nvCxnSpPr>
          <p:spPr>
            <a:xfrm>
              <a:off x="9386426" y="5876328"/>
              <a:ext cx="118725" cy="891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8" name="直線コネクタ 2057">
              <a:extLst>
                <a:ext uri="{FF2B5EF4-FFF2-40B4-BE49-F238E27FC236}">
                  <a16:creationId xmlns:a16="http://schemas.microsoft.com/office/drawing/2014/main" id="{D3A0EF46-F2A8-2953-E67C-9AC801997BFC}"/>
                </a:ext>
              </a:extLst>
            </p:cNvPr>
            <p:cNvCxnSpPr>
              <a:cxnSpLocks/>
            </p:cNvCxnSpPr>
            <p:nvPr/>
          </p:nvCxnSpPr>
          <p:spPr>
            <a:xfrm flipH="1">
              <a:off x="8275124" y="5854656"/>
              <a:ext cx="101096" cy="14671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3" name="直線コネクタ 2062">
              <a:extLst>
                <a:ext uri="{FF2B5EF4-FFF2-40B4-BE49-F238E27FC236}">
                  <a16:creationId xmlns:a16="http://schemas.microsoft.com/office/drawing/2014/main" id="{62E08B17-C4A6-7CBA-711C-C058FF26E1C2}"/>
                </a:ext>
              </a:extLst>
            </p:cNvPr>
            <p:cNvCxnSpPr>
              <a:cxnSpLocks/>
            </p:cNvCxnSpPr>
            <p:nvPr/>
          </p:nvCxnSpPr>
          <p:spPr>
            <a:xfrm>
              <a:off x="9613179" y="5670447"/>
              <a:ext cx="188047" cy="879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5" name="直線コネクタ 2064">
              <a:extLst>
                <a:ext uri="{FF2B5EF4-FFF2-40B4-BE49-F238E27FC236}">
                  <a16:creationId xmlns:a16="http://schemas.microsoft.com/office/drawing/2014/main" id="{CD77463A-E7C2-9DC6-8E44-BB5E6C087E79}"/>
                </a:ext>
              </a:extLst>
            </p:cNvPr>
            <p:cNvCxnSpPr>
              <a:cxnSpLocks/>
            </p:cNvCxnSpPr>
            <p:nvPr/>
          </p:nvCxnSpPr>
          <p:spPr>
            <a:xfrm>
              <a:off x="9720618" y="5384896"/>
              <a:ext cx="276281" cy="799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7" name="直線コネクタ 2066">
              <a:extLst>
                <a:ext uri="{FF2B5EF4-FFF2-40B4-BE49-F238E27FC236}">
                  <a16:creationId xmlns:a16="http://schemas.microsoft.com/office/drawing/2014/main" id="{E6B4A540-486C-E7EE-DDAC-A0C6EE26ABE4}"/>
                </a:ext>
              </a:extLst>
            </p:cNvPr>
            <p:cNvCxnSpPr>
              <a:cxnSpLocks/>
              <a:endCxn id="46" idx="1"/>
            </p:cNvCxnSpPr>
            <p:nvPr/>
          </p:nvCxnSpPr>
          <p:spPr>
            <a:xfrm>
              <a:off x="9868360" y="5050159"/>
              <a:ext cx="152611" cy="572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9" name="直線コネクタ 2068">
              <a:extLst>
                <a:ext uri="{FF2B5EF4-FFF2-40B4-BE49-F238E27FC236}">
                  <a16:creationId xmlns:a16="http://schemas.microsoft.com/office/drawing/2014/main" id="{80420A47-4968-32D7-D844-67BA7AE09F84}"/>
                </a:ext>
              </a:extLst>
            </p:cNvPr>
            <p:cNvCxnSpPr>
              <a:cxnSpLocks/>
            </p:cNvCxnSpPr>
            <p:nvPr/>
          </p:nvCxnSpPr>
          <p:spPr>
            <a:xfrm flipH="1">
              <a:off x="7991115" y="5634510"/>
              <a:ext cx="153720" cy="1135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1" name="直線コネクタ 2070">
              <a:extLst>
                <a:ext uri="{FF2B5EF4-FFF2-40B4-BE49-F238E27FC236}">
                  <a16:creationId xmlns:a16="http://schemas.microsoft.com/office/drawing/2014/main" id="{974AB782-27AE-A5BE-47C8-BCE025FD78DC}"/>
                </a:ext>
              </a:extLst>
            </p:cNvPr>
            <p:cNvCxnSpPr>
              <a:cxnSpLocks/>
            </p:cNvCxnSpPr>
            <p:nvPr/>
          </p:nvCxnSpPr>
          <p:spPr>
            <a:xfrm flipH="1">
              <a:off x="7839981" y="5355007"/>
              <a:ext cx="186757" cy="698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3" name="直線コネクタ 2072">
              <a:extLst>
                <a:ext uri="{FF2B5EF4-FFF2-40B4-BE49-F238E27FC236}">
                  <a16:creationId xmlns:a16="http://schemas.microsoft.com/office/drawing/2014/main" id="{59823488-0D9D-5E10-69BC-86D047274333}"/>
                </a:ext>
              </a:extLst>
            </p:cNvPr>
            <p:cNvCxnSpPr>
              <a:cxnSpLocks/>
            </p:cNvCxnSpPr>
            <p:nvPr/>
          </p:nvCxnSpPr>
          <p:spPr>
            <a:xfrm flipH="1">
              <a:off x="7725720" y="5025777"/>
              <a:ext cx="186629" cy="205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5" name="直線コネクタ 2074">
              <a:extLst>
                <a:ext uri="{FF2B5EF4-FFF2-40B4-BE49-F238E27FC236}">
                  <a16:creationId xmlns:a16="http://schemas.microsoft.com/office/drawing/2014/main" id="{AE2F4F43-D0B3-F296-9222-1D4880277D8B}"/>
                </a:ext>
              </a:extLst>
            </p:cNvPr>
            <p:cNvCxnSpPr>
              <a:cxnSpLocks/>
            </p:cNvCxnSpPr>
            <p:nvPr/>
          </p:nvCxnSpPr>
          <p:spPr>
            <a:xfrm>
              <a:off x="10008248" y="4574370"/>
              <a:ext cx="292176" cy="199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8" name="直線コネクタ 2077">
              <a:extLst>
                <a:ext uri="{FF2B5EF4-FFF2-40B4-BE49-F238E27FC236}">
                  <a16:creationId xmlns:a16="http://schemas.microsoft.com/office/drawing/2014/main" id="{79AD09BB-6195-D78E-DD5A-339954E1A1FE}"/>
                </a:ext>
              </a:extLst>
            </p:cNvPr>
            <p:cNvCxnSpPr>
              <a:cxnSpLocks/>
            </p:cNvCxnSpPr>
            <p:nvPr/>
          </p:nvCxnSpPr>
          <p:spPr>
            <a:xfrm flipH="1">
              <a:off x="7571640" y="4604670"/>
              <a:ext cx="258124" cy="521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0" name="直線コネクタ 2079">
              <a:extLst>
                <a:ext uri="{FF2B5EF4-FFF2-40B4-BE49-F238E27FC236}">
                  <a16:creationId xmlns:a16="http://schemas.microsoft.com/office/drawing/2014/main" id="{EC7C4904-48C6-0D63-7264-0A485FF78F7A}"/>
                </a:ext>
              </a:extLst>
            </p:cNvPr>
            <p:cNvCxnSpPr>
              <a:cxnSpLocks/>
            </p:cNvCxnSpPr>
            <p:nvPr/>
          </p:nvCxnSpPr>
          <p:spPr>
            <a:xfrm>
              <a:off x="10100422" y="4231719"/>
              <a:ext cx="1898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2" name="直線コネクタ 2081">
              <a:extLst>
                <a:ext uri="{FF2B5EF4-FFF2-40B4-BE49-F238E27FC236}">
                  <a16:creationId xmlns:a16="http://schemas.microsoft.com/office/drawing/2014/main" id="{ED4215A5-DDC5-AC9E-12D7-82447A7A8562}"/>
                </a:ext>
              </a:extLst>
            </p:cNvPr>
            <p:cNvCxnSpPr>
              <a:cxnSpLocks/>
            </p:cNvCxnSpPr>
            <p:nvPr/>
          </p:nvCxnSpPr>
          <p:spPr>
            <a:xfrm flipH="1">
              <a:off x="7562968" y="4230095"/>
              <a:ext cx="1726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85" name="テキスト ボックス 2084">
              <a:extLst>
                <a:ext uri="{FF2B5EF4-FFF2-40B4-BE49-F238E27FC236}">
                  <a16:creationId xmlns:a16="http://schemas.microsoft.com/office/drawing/2014/main" id="{94C8C7C2-A9AB-15B1-FF3C-4C7807367121}"/>
                </a:ext>
              </a:extLst>
            </p:cNvPr>
            <p:cNvSpPr txBox="1"/>
            <p:nvPr/>
          </p:nvSpPr>
          <p:spPr>
            <a:xfrm>
              <a:off x="9315472" y="1567076"/>
              <a:ext cx="541514" cy="369332"/>
            </a:xfrm>
            <a:prstGeom prst="rect">
              <a:avLst/>
            </a:prstGeom>
            <a:noFill/>
          </p:spPr>
          <p:txBody>
            <a:bodyPr wrap="square" rtlCol="0">
              <a:spAutoFit/>
            </a:bodyPr>
            <a:lstStyle>
              <a:defPPr>
                <a:defRPr lang="ja-JP"/>
              </a:defPPr>
              <a:lvl1pPr algn="just">
                <a:defRPr b="1"/>
              </a:lvl1pPr>
            </a:lstStyle>
            <a:p>
              <a:r>
                <a:rPr lang="en-US" altLang="ja-JP" dirty="0"/>
                <a:t>B2</a:t>
              </a:r>
              <a:endParaRPr lang="ja-JP" altLang="en-US" dirty="0"/>
            </a:p>
          </p:txBody>
        </p:sp>
        <p:sp>
          <p:nvSpPr>
            <p:cNvPr id="2086" name="テキスト ボックス 2085">
              <a:extLst>
                <a:ext uri="{FF2B5EF4-FFF2-40B4-BE49-F238E27FC236}">
                  <a16:creationId xmlns:a16="http://schemas.microsoft.com/office/drawing/2014/main" id="{2FDF9280-3302-BABE-4A8A-35F14EAA0434}"/>
                </a:ext>
              </a:extLst>
            </p:cNvPr>
            <p:cNvSpPr txBox="1"/>
            <p:nvPr/>
          </p:nvSpPr>
          <p:spPr>
            <a:xfrm>
              <a:off x="9603557" y="1808842"/>
              <a:ext cx="541514" cy="369332"/>
            </a:xfrm>
            <a:prstGeom prst="rect">
              <a:avLst/>
            </a:prstGeom>
            <a:noFill/>
          </p:spPr>
          <p:txBody>
            <a:bodyPr wrap="square" rtlCol="0">
              <a:spAutoFit/>
            </a:bodyPr>
            <a:lstStyle>
              <a:defPPr>
                <a:defRPr lang="ja-JP"/>
              </a:defPPr>
              <a:lvl1pPr algn="just">
                <a:defRPr b="1"/>
              </a:lvl1pPr>
            </a:lstStyle>
            <a:p>
              <a:r>
                <a:rPr lang="en-US" altLang="ja-JP" dirty="0"/>
                <a:t>B3</a:t>
              </a:r>
              <a:endParaRPr lang="ja-JP" altLang="en-US" dirty="0"/>
            </a:p>
          </p:txBody>
        </p:sp>
        <p:sp>
          <p:nvSpPr>
            <p:cNvPr id="2087" name="テキスト ボックス 2086">
              <a:extLst>
                <a:ext uri="{FF2B5EF4-FFF2-40B4-BE49-F238E27FC236}">
                  <a16:creationId xmlns:a16="http://schemas.microsoft.com/office/drawing/2014/main" id="{4C97E0E9-7C56-3F78-FF02-250B395E853C}"/>
                </a:ext>
              </a:extLst>
            </p:cNvPr>
            <p:cNvSpPr txBox="1"/>
            <p:nvPr/>
          </p:nvSpPr>
          <p:spPr>
            <a:xfrm>
              <a:off x="9856722" y="2201811"/>
              <a:ext cx="541514" cy="369332"/>
            </a:xfrm>
            <a:prstGeom prst="rect">
              <a:avLst/>
            </a:prstGeom>
            <a:noFill/>
          </p:spPr>
          <p:txBody>
            <a:bodyPr wrap="square" rtlCol="0">
              <a:spAutoFit/>
            </a:bodyPr>
            <a:lstStyle>
              <a:defPPr>
                <a:defRPr lang="ja-JP"/>
              </a:defPPr>
              <a:lvl1pPr algn="just">
                <a:defRPr b="1"/>
              </a:lvl1pPr>
            </a:lstStyle>
            <a:p>
              <a:r>
                <a:rPr lang="en-US" altLang="ja-JP" dirty="0"/>
                <a:t>B4</a:t>
              </a:r>
              <a:endParaRPr lang="ja-JP" altLang="en-US" dirty="0"/>
            </a:p>
          </p:txBody>
        </p:sp>
        <p:sp>
          <p:nvSpPr>
            <p:cNvPr id="2088" name="テキスト ボックス 2087">
              <a:extLst>
                <a:ext uri="{FF2B5EF4-FFF2-40B4-BE49-F238E27FC236}">
                  <a16:creationId xmlns:a16="http://schemas.microsoft.com/office/drawing/2014/main" id="{0915CDE9-DBA1-F1C0-1E52-03A9052522C8}"/>
                </a:ext>
              </a:extLst>
            </p:cNvPr>
            <p:cNvSpPr txBox="1"/>
            <p:nvPr/>
          </p:nvSpPr>
          <p:spPr>
            <a:xfrm>
              <a:off x="9967912" y="2489465"/>
              <a:ext cx="541514" cy="369332"/>
            </a:xfrm>
            <a:prstGeom prst="rect">
              <a:avLst/>
            </a:prstGeom>
            <a:noFill/>
          </p:spPr>
          <p:txBody>
            <a:bodyPr wrap="square" rtlCol="0">
              <a:spAutoFit/>
            </a:bodyPr>
            <a:lstStyle>
              <a:defPPr>
                <a:defRPr lang="ja-JP"/>
              </a:defPPr>
              <a:lvl1pPr algn="just">
                <a:defRPr b="1"/>
              </a:lvl1pPr>
            </a:lstStyle>
            <a:p>
              <a:r>
                <a:rPr lang="en-US" altLang="ja-JP" dirty="0"/>
                <a:t>B5</a:t>
              </a:r>
              <a:endParaRPr lang="ja-JP" altLang="en-US" dirty="0"/>
            </a:p>
          </p:txBody>
        </p:sp>
        <p:sp>
          <p:nvSpPr>
            <p:cNvPr id="2089" name="テキスト ボックス 2088">
              <a:extLst>
                <a:ext uri="{FF2B5EF4-FFF2-40B4-BE49-F238E27FC236}">
                  <a16:creationId xmlns:a16="http://schemas.microsoft.com/office/drawing/2014/main" id="{499BA57F-4AE8-93DA-D181-D356ED9CFE19}"/>
                </a:ext>
              </a:extLst>
            </p:cNvPr>
            <p:cNvSpPr txBox="1"/>
            <p:nvPr/>
          </p:nvSpPr>
          <p:spPr>
            <a:xfrm>
              <a:off x="10079102" y="2819642"/>
              <a:ext cx="541514" cy="369332"/>
            </a:xfrm>
            <a:prstGeom prst="rect">
              <a:avLst/>
            </a:prstGeom>
            <a:noFill/>
          </p:spPr>
          <p:txBody>
            <a:bodyPr wrap="square" rtlCol="0">
              <a:spAutoFit/>
            </a:bodyPr>
            <a:lstStyle>
              <a:defPPr>
                <a:defRPr lang="ja-JP"/>
              </a:defPPr>
              <a:lvl1pPr algn="just">
                <a:defRPr b="1"/>
              </a:lvl1pPr>
            </a:lstStyle>
            <a:p>
              <a:r>
                <a:rPr lang="en-US" altLang="ja-JP" dirty="0"/>
                <a:t>B6</a:t>
              </a:r>
              <a:endParaRPr lang="ja-JP" altLang="en-US" dirty="0"/>
            </a:p>
          </p:txBody>
        </p:sp>
        <p:sp>
          <p:nvSpPr>
            <p:cNvPr id="2090" name="テキスト ボックス 2089">
              <a:extLst>
                <a:ext uri="{FF2B5EF4-FFF2-40B4-BE49-F238E27FC236}">
                  <a16:creationId xmlns:a16="http://schemas.microsoft.com/office/drawing/2014/main" id="{C7B4EF74-A132-29C2-C42A-651725FFEA3D}"/>
                </a:ext>
              </a:extLst>
            </p:cNvPr>
            <p:cNvSpPr txBox="1"/>
            <p:nvPr/>
          </p:nvSpPr>
          <p:spPr>
            <a:xfrm>
              <a:off x="10180569" y="3563523"/>
              <a:ext cx="541514" cy="369332"/>
            </a:xfrm>
            <a:prstGeom prst="rect">
              <a:avLst/>
            </a:prstGeom>
            <a:noFill/>
          </p:spPr>
          <p:txBody>
            <a:bodyPr wrap="square" rtlCol="0">
              <a:spAutoFit/>
            </a:bodyPr>
            <a:lstStyle>
              <a:defPPr>
                <a:defRPr lang="ja-JP"/>
              </a:defPPr>
              <a:lvl1pPr algn="just">
                <a:defRPr b="1"/>
              </a:lvl1pPr>
            </a:lstStyle>
            <a:p>
              <a:r>
                <a:rPr lang="en-US" altLang="ja-JP" dirty="0"/>
                <a:t>B8</a:t>
              </a:r>
              <a:endParaRPr lang="ja-JP" altLang="en-US" dirty="0"/>
            </a:p>
          </p:txBody>
        </p:sp>
        <p:cxnSp>
          <p:nvCxnSpPr>
            <p:cNvPr id="2095" name="直線コネクタ 2094">
              <a:extLst>
                <a:ext uri="{FF2B5EF4-FFF2-40B4-BE49-F238E27FC236}">
                  <a16:creationId xmlns:a16="http://schemas.microsoft.com/office/drawing/2014/main" id="{21144E15-B7A2-6F15-D2DA-634F6E1AC415}"/>
                </a:ext>
              </a:extLst>
            </p:cNvPr>
            <p:cNvCxnSpPr>
              <a:cxnSpLocks/>
              <a:stCxn id="30" idx="3"/>
              <a:endCxn id="30" idx="1"/>
            </p:cNvCxnSpPr>
            <p:nvPr/>
          </p:nvCxnSpPr>
          <p:spPr>
            <a:xfrm flipH="1">
              <a:off x="7222296" y="3972359"/>
              <a:ext cx="350982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102" name="テキスト ボックス 2101">
              <a:extLst>
                <a:ext uri="{FF2B5EF4-FFF2-40B4-BE49-F238E27FC236}">
                  <a16:creationId xmlns:a16="http://schemas.microsoft.com/office/drawing/2014/main" id="{7C1FBD94-74DD-2C3A-157F-225AD648240D}"/>
                </a:ext>
              </a:extLst>
            </p:cNvPr>
            <p:cNvSpPr txBox="1"/>
            <p:nvPr/>
          </p:nvSpPr>
          <p:spPr>
            <a:xfrm>
              <a:off x="7228758" y="6230360"/>
              <a:ext cx="908234" cy="369332"/>
            </a:xfrm>
            <a:prstGeom prst="rect">
              <a:avLst/>
            </a:prstGeom>
            <a:solidFill>
              <a:schemeClr val="bg1"/>
            </a:solidFill>
            <a:ln>
              <a:solidFill>
                <a:schemeClr val="tx1"/>
              </a:solidFill>
            </a:ln>
          </p:spPr>
          <p:txBody>
            <a:bodyPr wrap="square">
              <a:spAutoFit/>
            </a:bodyPr>
            <a:lstStyle/>
            <a:p>
              <a:pPr algn="ctr"/>
              <a:r>
                <a:rPr lang="ja-JP" altLang="en-US" b="1" dirty="0"/>
                <a:t>下顎</a:t>
              </a:r>
            </a:p>
          </p:txBody>
        </p:sp>
        <p:sp>
          <p:nvSpPr>
            <p:cNvPr id="2103" name="テキスト ボックス 2102">
              <a:extLst>
                <a:ext uri="{FF2B5EF4-FFF2-40B4-BE49-F238E27FC236}">
                  <a16:creationId xmlns:a16="http://schemas.microsoft.com/office/drawing/2014/main" id="{B0CC0CF4-CE82-F382-47B9-AD21CB992C71}"/>
                </a:ext>
              </a:extLst>
            </p:cNvPr>
            <p:cNvSpPr txBox="1"/>
            <p:nvPr/>
          </p:nvSpPr>
          <p:spPr>
            <a:xfrm>
              <a:off x="7226470" y="1360253"/>
              <a:ext cx="908234" cy="369332"/>
            </a:xfrm>
            <a:prstGeom prst="rect">
              <a:avLst/>
            </a:prstGeom>
            <a:solidFill>
              <a:schemeClr val="bg1"/>
            </a:solidFill>
            <a:ln>
              <a:solidFill>
                <a:schemeClr val="tx1"/>
              </a:solidFill>
            </a:ln>
          </p:spPr>
          <p:txBody>
            <a:bodyPr wrap="square">
              <a:spAutoFit/>
            </a:bodyPr>
            <a:lstStyle/>
            <a:p>
              <a:pPr algn="ctr"/>
              <a:r>
                <a:rPr lang="ja-JP" altLang="en-US" b="1" dirty="0"/>
                <a:t>上顎</a:t>
              </a:r>
            </a:p>
          </p:txBody>
        </p:sp>
        <p:cxnSp>
          <p:nvCxnSpPr>
            <p:cNvPr id="22" name="直線コネクタ 21">
              <a:extLst>
                <a:ext uri="{FF2B5EF4-FFF2-40B4-BE49-F238E27FC236}">
                  <a16:creationId xmlns:a16="http://schemas.microsoft.com/office/drawing/2014/main" id="{0FB2F1BC-FDAE-1789-D8D2-ABB382BFDEE2}"/>
                </a:ext>
              </a:extLst>
            </p:cNvPr>
            <p:cNvCxnSpPr>
              <a:cxnSpLocks/>
            </p:cNvCxnSpPr>
            <p:nvPr/>
          </p:nvCxnSpPr>
          <p:spPr>
            <a:xfrm>
              <a:off x="8926600" y="2085913"/>
              <a:ext cx="0" cy="3672325"/>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B8D4BEF2-7680-9431-D4E5-222D7F2052EB}"/>
                </a:ext>
              </a:extLst>
            </p:cNvPr>
            <p:cNvSpPr txBox="1"/>
            <p:nvPr/>
          </p:nvSpPr>
          <p:spPr>
            <a:xfrm>
              <a:off x="8235953" y="3538395"/>
              <a:ext cx="660088" cy="369332"/>
            </a:xfrm>
            <a:prstGeom prst="rect">
              <a:avLst/>
            </a:prstGeom>
            <a:solidFill>
              <a:schemeClr val="bg1"/>
            </a:solidFill>
            <a:ln>
              <a:solidFill>
                <a:schemeClr val="tx1"/>
              </a:solidFill>
            </a:ln>
          </p:spPr>
          <p:txBody>
            <a:bodyPr wrap="square">
              <a:spAutoFit/>
            </a:bodyPr>
            <a:lstStyle/>
            <a:p>
              <a:pPr algn="ctr"/>
              <a:r>
                <a:rPr lang="ja-JP" altLang="en-US" b="1" dirty="0"/>
                <a:t>右上</a:t>
              </a:r>
            </a:p>
          </p:txBody>
        </p:sp>
        <p:sp>
          <p:nvSpPr>
            <p:cNvPr id="27" name="テキスト ボックス 26">
              <a:extLst>
                <a:ext uri="{FF2B5EF4-FFF2-40B4-BE49-F238E27FC236}">
                  <a16:creationId xmlns:a16="http://schemas.microsoft.com/office/drawing/2014/main" id="{E0F14D42-EF24-B970-8B49-2B85B0364BDC}"/>
                </a:ext>
              </a:extLst>
            </p:cNvPr>
            <p:cNvSpPr txBox="1"/>
            <p:nvPr/>
          </p:nvSpPr>
          <p:spPr>
            <a:xfrm>
              <a:off x="8951149" y="3533045"/>
              <a:ext cx="660467" cy="369332"/>
            </a:xfrm>
            <a:prstGeom prst="rect">
              <a:avLst/>
            </a:prstGeom>
            <a:solidFill>
              <a:schemeClr val="bg1"/>
            </a:solidFill>
            <a:ln>
              <a:solidFill>
                <a:schemeClr val="tx1"/>
              </a:solidFill>
            </a:ln>
          </p:spPr>
          <p:txBody>
            <a:bodyPr wrap="square">
              <a:spAutoFit/>
            </a:bodyPr>
            <a:lstStyle/>
            <a:p>
              <a:pPr algn="ctr"/>
              <a:r>
                <a:rPr lang="ja-JP" altLang="en-US" b="1" dirty="0"/>
                <a:t>左上</a:t>
              </a:r>
            </a:p>
          </p:txBody>
        </p:sp>
        <p:sp>
          <p:nvSpPr>
            <p:cNvPr id="23" name="テキスト ボックス 22">
              <a:extLst>
                <a:ext uri="{FF2B5EF4-FFF2-40B4-BE49-F238E27FC236}">
                  <a16:creationId xmlns:a16="http://schemas.microsoft.com/office/drawing/2014/main" id="{BB6C4468-AA37-AD9D-34C3-8A6E629D4E7A}"/>
                </a:ext>
              </a:extLst>
            </p:cNvPr>
            <p:cNvSpPr txBox="1"/>
            <p:nvPr/>
          </p:nvSpPr>
          <p:spPr>
            <a:xfrm>
              <a:off x="8235851" y="4014222"/>
              <a:ext cx="660088" cy="369332"/>
            </a:xfrm>
            <a:prstGeom prst="rect">
              <a:avLst/>
            </a:prstGeom>
            <a:solidFill>
              <a:schemeClr val="bg1"/>
            </a:solidFill>
            <a:ln>
              <a:solidFill>
                <a:schemeClr val="tx1"/>
              </a:solidFill>
            </a:ln>
          </p:spPr>
          <p:txBody>
            <a:bodyPr wrap="square">
              <a:spAutoFit/>
            </a:bodyPr>
            <a:lstStyle/>
            <a:p>
              <a:pPr algn="ctr"/>
              <a:r>
                <a:rPr lang="ja-JP" altLang="en-US" b="1" dirty="0"/>
                <a:t>右下</a:t>
              </a:r>
            </a:p>
          </p:txBody>
        </p:sp>
        <p:sp>
          <p:nvSpPr>
            <p:cNvPr id="24" name="テキスト ボックス 23">
              <a:extLst>
                <a:ext uri="{FF2B5EF4-FFF2-40B4-BE49-F238E27FC236}">
                  <a16:creationId xmlns:a16="http://schemas.microsoft.com/office/drawing/2014/main" id="{1E608E14-3196-6DE8-856A-6D494BE80EDF}"/>
                </a:ext>
              </a:extLst>
            </p:cNvPr>
            <p:cNvSpPr txBox="1"/>
            <p:nvPr/>
          </p:nvSpPr>
          <p:spPr>
            <a:xfrm>
              <a:off x="8972827" y="4014222"/>
              <a:ext cx="660088" cy="369332"/>
            </a:xfrm>
            <a:prstGeom prst="rect">
              <a:avLst/>
            </a:prstGeom>
            <a:solidFill>
              <a:schemeClr val="bg1"/>
            </a:solidFill>
            <a:ln>
              <a:solidFill>
                <a:schemeClr val="tx1"/>
              </a:solidFill>
            </a:ln>
          </p:spPr>
          <p:txBody>
            <a:bodyPr wrap="square">
              <a:spAutoFit/>
            </a:bodyPr>
            <a:lstStyle/>
            <a:p>
              <a:pPr algn="ctr"/>
              <a:r>
                <a:rPr lang="ja-JP" altLang="en-US" b="1" dirty="0"/>
                <a:t>左下</a:t>
              </a:r>
            </a:p>
          </p:txBody>
        </p:sp>
      </p:grpSp>
      <p:grpSp>
        <p:nvGrpSpPr>
          <p:cNvPr id="63" name="グループ化 62">
            <a:extLst>
              <a:ext uri="{FF2B5EF4-FFF2-40B4-BE49-F238E27FC236}">
                <a16:creationId xmlns:a16="http://schemas.microsoft.com/office/drawing/2014/main" id="{9FB5A403-132D-6E7A-B34D-B3B462567DE5}"/>
              </a:ext>
            </a:extLst>
          </p:cNvPr>
          <p:cNvGrpSpPr/>
          <p:nvPr/>
        </p:nvGrpSpPr>
        <p:grpSpPr>
          <a:xfrm>
            <a:off x="56594" y="57150"/>
            <a:ext cx="6014224" cy="714762"/>
            <a:chOff x="1066244" y="30777"/>
            <a:chExt cx="6014224" cy="714762"/>
          </a:xfrm>
        </p:grpSpPr>
        <p:sp>
          <p:nvSpPr>
            <p:cNvPr id="2048" name="テキスト ボックス 2047">
              <a:extLst>
                <a:ext uri="{FF2B5EF4-FFF2-40B4-BE49-F238E27FC236}">
                  <a16:creationId xmlns:a16="http://schemas.microsoft.com/office/drawing/2014/main" id="{0110A347-FD3C-95D0-2330-340E24DBE636}"/>
                </a:ext>
              </a:extLst>
            </p:cNvPr>
            <p:cNvSpPr txBox="1"/>
            <p:nvPr/>
          </p:nvSpPr>
          <p:spPr>
            <a:xfrm>
              <a:off x="1066244" y="30777"/>
              <a:ext cx="6014224" cy="400110"/>
            </a:xfrm>
            <a:prstGeom prst="rect">
              <a:avLst/>
            </a:prstGeom>
            <a:solidFill>
              <a:schemeClr val="accent4">
                <a:lumMod val="20000"/>
                <a:lumOff val="80000"/>
              </a:schemeClr>
            </a:solidFill>
          </p:spPr>
          <p:txBody>
            <a:bodyPr wrap="square" rtlCol="0">
              <a:spAutoFit/>
            </a:bodyPr>
            <a:lstStyle>
              <a:defPPr>
                <a:defRPr lang="ja-JP"/>
              </a:defPPr>
              <a:lvl1pPr indent="0">
                <a:buNone/>
                <a:defRPr b="1"/>
              </a:lvl1pPr>
            </a:lstStyle>
            <a:p>
              <a:r>
                <a:rPr lang="ja-JP" altLang="en-US" dirty="0"/>
                <a:t>患者の歯に</a:t>
              </a:r>
              <a:r>
                <a:rPr lang="ja-JP" altLang="en-US" sz="2000" dirty="0"/>
                <a:t>関する</a:t>
              </a:r>
              <a:r>
                <a:rPr lang="ja-JP" altLang="en-US" dirty="0"/>
                <a:t>病院のリアルワールドデータの説明</a:t>
              </a:r>
            </a:p>
          </p:txBody>
        </p:sp>
        <p:sp>
          <p:nvSpPr>
            <p:cNvPr id="2049" name="テキスト ボックス 2048">
              <a:extLst>
                <a:ext uri="{FF2B5EF4-FFF2-40B4-BE49-F238E27FC236}">
                  <a16:creationId xmlns:a16="http://schemas.microsoft.com/office/drawing/2014/main" id="{A2B74BCC-5B8F-5B01-2E50-E43734717BD7}"/>
                </a:ext>
              </a:extLst>
            </p:cNvPr>
            <p:cNvSpPr txBox="1"/>
            <p:nvPr/>
          </p:nvSpPr>
          <p:spPr>
            <a:xfrm>
              <a:off x="3700091" y="345429"/>
              <a:ext cx="1468243" cy="400110"/>
            </a:xfrm>
            <a:prstGeom prst="rect">
              <a:avLst/>
            </a:prstGeom>
            <a:solidFill>
              <a:schemeClr val="accent4">
                <a:lumMod val="20000"/>
                <a:lumOff val="80000"/>
              </a:schemeClr>
            </a:solidFill>
            <a:ln>
              <a:solidFill>
                <a:schemeClr val="accent1"/>
              </a:solidFill>
            </a:ln>
          </p:spPr>
          <p:txBody>
            <a:bodyPr wrap="square" rtlCol="0">
              <a:spAutoFit/>
            </a:bodyPr>
            <a:lstStyle>
              <a:defPPr>
                <a:defRPr lang="ja-JP"/>
              </a:defPPr>
              <a:lvl1pPr indent="0">
                <a:buNone/>
                <a:defRPr b="1"/>
              </a:lvl1pPr>
            </a:lstStyle>
            <a:p>
              <a:pPr algn="ctr"/>
              <a:r>
                <a:rPr lang="ja-JP" altLang="en-US" sz="2000" dirty="0">
                  <a:solidFill>
                    <a:srgbClr val="C00000"/>
                  </a:solidFill>
                </a:rPr>
                <a:t>架空データ</a:t>
              </a:r>
            </a:p>
          </p:txBody>
        </p:sp>
        <p:cxnSp>
          <p:nvCxnSpPr>
            <p:cNvPr id="2050" name="直線コネクタ 2049">
              <a:extLst>
                <a:ext uri="{FF2B5EF4-FFF2-40B4-BE49-F238E27FC236}">
                  <a16:creationId xmlns:a16="http://schemas.microsoft.com/office/drawing/2014/main" id="{6827C501-6BFB-AE47-C6C9-6CFD4326A93C}"/>
                </a:ext>
              </a:extLst>
            </p:cNvPr>
            <p:cNvCxnSpPr/>
            <p:nvPr/>
          </p:nvCxnSpPr>
          <p:spPr>
            <a:xfrm>
              <a:off x="3726469" y="202788"/>
              <a:ext cx="2148469"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52" name="直線コネクタ 2051">
              <a:extLst>
                <a:ext uri="{FF2B5EF4-FFF2-40B4-BE49-F238E27FC236}">
                  <a16:creationId xmlns:a16="http://schemas.microsoft.com/office/drawing/2014/main" id="{EB205C95-29EC-7CCC-E19A-07DCA1B5E921}"/>
                </a:ext>
              </a:extLst>
            </p:cNvPr>
            <p:cNvCxnSpPr/>
            <p:nvPr/>
          </p:nvCxnSpPr>
          <p:spPr>
            <a:xfrm>
              <a:off x="3756102" y="251471"/>
              <a:ext cx="2148469"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7" name="テキスト ボックス 6">
            <a:extLst>
              <a:ext uri="{FF2B5EF4-FFF2-40B4-BE49-F238E27FC236}">
                <a16:creationId xmlns:a16="http://schemas.microsoft.com/office/drawing/2014/main" id="{6A80B685-FD6E-B79F-11C5-7E7FA7EF88BB}"/>
              </a:ext>
            </a:extLst>
          </p:cNvPr>
          <p:cNvSpPr txBox="1"/>
          <p:nvPr/>
        </p:nvSpPr>
        <p:spPr>
          <a:xfrm>
            <a:off x="3415611" y="864405"/>
            <a:ext cx="1120015" cy="369332"/>
          </a:xfrm>
          <a:prstGeom prst="rect">
            <a:avLst/>
          </a:prstGeom>
          <a:solidFill>
            <a:schemeClr val="bg1"/>
          </a:solidFill>
          <a:ln>
            <a:solidFill>
              <a:schemeClr val="tx1"/>
            </a:solidFill>
          </a:ln>
        </p:spPr>
        <p:txBody>
          <a:bodyPr wrap="square" rtlCol="0">
            <a:spAutoFit/>
          </a:bodyPr>
          <a:lstStyle>
            <a:defPPr>
              <a:defRPr lang="ja-JP"/>
            </a:defPPr>
            <a:lvl1pPr algn="just">
              <a:defRPr b="1"/>
            </a:lvl1pPr>
          </a:lstStyle>
          <a:p>
            <a:r>
              <a:rPr lang="ja-JP" altLang="en-US" dirty="0"/>
              <a:t>歯の状態</a:t>
            </a:r>
          </a:p>
        </p:txBody>
      </p:sp>
      <p:sp>
        <p:nvSpPr>
          <p:cNvPr id="8" name="対角する 2 つの角を切り取った四角形 6">
            <a:extLst>
              <a:ext uri="{FF2B5EF4-FFF2-40B4-BE49-F238E27FC236}">
                <a16:creationId xmlns:a16="http://schemas.microsoft.com/office/drawing/2014/main" id="{36296FF4-3C06-65ED-40EA-2D4245255E5A}"/>
              </a:ext>
            </a:extLst>
          </p:cNvPr>
          <p:cNvSpPr/>
          <p:nvPr/>
        </p:nvSpPr>
        <p:spPr>
          <a:xfrm>
            <a:off x="56594" y="506105"/>
            <a:ext cx="1633782" cy="713070"/>
          </a:xfrm>
          <a:prstGeom prst="snip2DiagRect">
            <a:avLst/>
          </a:prstGeom>
          <a:solidFill>
            <a:schemeClr val="accent6">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EXCEL</a:t>
            </a:r>
          </a:p>
          <a:p>
            <a:pPr algn="ctr"/>
            <a:r>
              <a:rPr kumimoji="1" lang="ja-JP" altLang="en-US" sz="2000" dirty="0">
                <a:solidFill>
                  <a:schemeClr val="tx1"/>
                </a:solidFill>
              </a:rPr>
              <a:t>ファイル</a:t>
            </a:r>
          </a:p>
        </p:txBody>
      </p:sp>
    </p:spTree>
    <p:extLst>
      <p:ext uri="{BB962C8B-B14F-4D97-AF65-F5344CB8AC3E}">
        <p14:creationId xmlns:p14="http://schemas.microsoft.com/office/powerpoint/2010/main" val="1527170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51D99-9046-5C23-0124-E3CC395C12DD}"/>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272D5E5D-6CF1-3851-53A8-9B8A493CB54E}"/>
              </a:ext>
            </a:extLst>
          </p:cNvPr>
          <p:cNvSpPr txBox="1"/>
          <p:nvPr/>
        </p:nvSpPr>
        <p:spPr>
          <a:xfrm>
            <a:off x="1709158" y="126979"/>
            <a:ext cx="3096782" cy="369332"/>
          </a:xfrm>
          <a:prstGeom prst="rect">
            <a:avLst/>
          </a:prstGeom>
          <a:solidFill>
            <a:schemeClr val="accent4">
              <a:lumMod val="20000"/>
              <a:lumOff val="80000"/>
            </a:schemeClr>
          </a:solidFill>
        </p:spPr>
        <p:txBody>
          <a:bodyPr wrap="square" rtlCol="0">
            <a:spAutoFit/>
          </a:bodyPr>
          <a:lstStyle>
            <a:defPPr>
              <a:defRPr lang="ja-JP"/>
            </a:defPPr>
            <a:lvl1pPr marL="342900" indent="-342900">
              <a:buAutoNum type="arabicPeriod"/>
              <a:defRPr/>
            </a:lvl1pPr>
          </a:lstStyle>
          <a:p>
            <a:pPr marL="0" indent="0">
              <a:buNone/>
            </a:pPr>
            <a:r>
              <a:rPr lang="ja-JP" altLang="en-US" b="1" dirty="0"/>
              <a:t>プログラミング基礎</a:t>
            </a:r>
          </a:p>
        </p:txBody>
      </p:sp>
      <p:sp>
        <p:nvSpPr>
          <p:cNvPr id="5" name="テキスト ボックス 4">
            <a:extLst>
              <a:ext uri="{FF2B5EF4-FFF2-40B4-BE49-F238E27FC236}">
                <a16:creationId xmlns:a16="http://schemas.microsoft.com/office/drawing/2014/main" id="{A66B8BAF-BACF-0D5E-1898-359A0153B4F9}"/>
              </a:ext>
            </a:extLst>
          </p:cNvPr>
          <p:cNvSpPr txBox="1"/>
          <p:nvPr/>
        </p:nvSpPr>
        <p:spPr>
          <a:xfrm>
            <a:off x="136732" y="123911"/>
            <a:ext cx="1572426" cy="369332"/>
          </a:xfrm>
          <a:prstGeom prst="rect">
            <a:avLst/>
          </a:prstGeom>
          <a:solidFill>
            <a:schemeClr val="accent4">
              <a:lumMod val="20000"/>
              <a:lumOff val="80000"/>
            </a:schemeClr>
          </a:solidFill>
        </p:spPr>
        <p:txBody>
          <a:bodyPr wrap="square" rtlCol="0">
            <a:spAutoFit/>
          </a:bodyPr>
          <a:lstStyle/>
          <a:p>
            <a:r>
              <a:rPr kumimoji="1" lang="en-US" altLang="ja-JP" b="1" dirty="0"/>
              <a:t>Python</a:t>
            </a:r>
            <a:r>
              <a:rPr kumimoji="1" lang="ja-JP" altLang="en-US" b="1" dirty="0"/>
              <a:t>基礎</a:t>
            </a:r>
          </a:p>
        </p:txBody>
      </p:sp>
      <p:sp>
        <p:nvSpPr>
          <p:cNvPr id="6" name="テキスト ボックス 5">
            <a:extLst>
              <a:ext uri="{FF2B5EF4-FFF2-40B4-BE49-F238E27FC236}">
                <a16:creationId xmlns:a16="http://schemas.microsoft.com/office/drawing/2014/main" id="{E02EA1BB-15CA-8DC3-59C7-09EEACF5CB2B}"/>
              </a:ext>
            </a:extLst>
          </p:cNvPr>
          <p:cNvSpPr txBox="1"/>
          <p:nvPr/>
        </p:nvSpPr>
        <p:spPr>
          <a:xfrm>
            <a:off x="504202" y="565892"/>
            <a:ext cx="570543" cy="369332"/>
          </a:xfrm>
          <a:prstGeom prst="rect">
            <a:avLst/>
          </a:prstGeom>
          <a:solidFill>
            <a:schemeClr val="accent2">
              <a:lumMod val="75000"/>
            </a:schemeClr>
          </a:solidFill>
        </p:spPr>
        <p:txBody>
          <a:bodyPr wrap="square" rtlCol="0">
            <a:spAutoFit/>
          </a:bodyPr>
          <a:lstStyle/>
          <a:p>
            <a:r>
              <a:rPr kumimoji="1" lang="en-US" altLang="ja-JP" b="1" dirty="0"/>
              <a:t>if</a:t>
            </a:r>
            <a:endParaRPr kumimoji="1" lang="ja-JP" altLang="en-US" b="1" dirty="0"/>
          </a:p>
        </p:txBody>
      </p:sp>
      <p:sp>
        <p:nvSpPr>
          <p:cNvPr id="7" name="テキスト ボックス 6">
            <a:extLst>
              <a:ext uri="{FF2B5EF4-FFF2-40B4-BE49-F238E27FC236}">
                <a16:creationId xmlns:a16="http://schemas.microsoft.com/office/drawing/2014/main" id="{8DA2CFBC-9EEE-FF8C-FF75-6EE700B3840B}"/>
              </a:ext>
            </a:extLst>
          </p:cNvPr>
          <p:cNvSpPr txBox="1"/>
          <p:nvPr/>
        </p:nvSpPr>
        <p:spPr>
          <a:xfrm>
            <a:off x="504202" y="935224"/>
            <a:ext cx="11687797" cy="369332"/>
          </a:xfrm>
          <a:prstGeom prst="rect">
            <a:avLst/>
          </a:prstGeom>
          <a:solidFill>
            <a:schemeClr val="accent2">
              <a:lumMod val="20000"/>
              <a:lumOff val="80000"/>
            </a:schemeClr>
          </a:solidFill>
        </p:spPr>
        <p:txBody>
          <a:bodyPr wrap="square">
            <a:spAutoFit/>
          </a:bodyPr>
          <a:lstStyle/>
          <a:p>
            <a:pPr algn="just"/>
            <a:r>
              <a:rPr lang="ja-JP" altLang="en-US" b="0" i="0" dirty="0">
                <a:solidFill>
                  <a:srgbClr val="374151"/>
                </a:solidFill>
                <a:effectLst/>
                <a:latin typeface="Söhne"/>
              </a:rPr>
              <a:t>日本語での</a:t>
            </a:r>
            <a:r>
              <a:rPr lang="en-US" altLang="ja-JP" b="1" i="0" dirty="0">
                <a:solidFill>
                  <a:srgbClr val="FF0000"/>
                </a:solidFill>
                <a:effectLst/>
                <a:latin typeface="Söhne"/>
              </a:rPr>
              <a:t>if</a:t>
            </a:r>
            <a:r>
              <a:rPr lang="ja-JP" altLang="en-US" b="1" i="0" dirty="0">
                <a:solidFill>
                  <a:srgbClr val="FF0000"/>
                </a:solidFill>
                <a:effectLst/>
                <a:latin typeface="Söhne"/>
              </a:rPr>
              <a:t>文</a:t>
            </a:r>
            <a:r>
              <a:rPr lang="ja-JP" altLang="en-US" b="0" i="0" dirty="0">
                <a:solidFill>
                  <a:srgbClr val="374151"/>
                </a:solidFill>
                <a:effectLst/>
                <a:latin typeface="Söhne"/>
              </a:rPr>
              <a:t>に相当する部分は「</a:t>
            </a:r>
            <a:r>
              <a:rPr lang="ja-JP" altLang="en-US" b="1" i="0" dirty="0">
                <a:solidFill>
                  <a:srgbClr val="FF0000"/>
                </a:solidFill>
                <a:effectLst/>
                <a:latin typeface="Söhne"/>
              </a:rPr>
              <a:t>もし</a:t>
            </a:r>
            <a:r>
              <a:rPr lang="en-US" altLang="ja-JP" b="1" i="0" dirty="0">
                <a:solidFill>
                  <a:srgbClr val="FF0000"/>
                </a:solidFill>
                <a:effectLst/>
                <a:latin typeface="Söhne"/>
              </a:rPr>
              <a:t>〜</a:t>
            </a:r>
            <a:r>
              <a:rPr lang="ja-JP" altLang="en-US" b="1" i="0" dirty="0">
                <a:solidFill>
                  <a:srgbClr val="FF0000"/>
                </a:solidFill>
                <a:effectLst/>
                <a:latin typeface="Söhne"/>
              </a:rPr>
              <a:t>なら</a:t>
            </a:r>
            <a:r>
              <a:rPr lang="ja-JP" altLang="en-US" b="0" i="0" dirty="0">
                <a:solidFill>
                  <a:srgbClr val="374151"/>
                </a:solidFill>
                <a:effectLst/>
                <a:latin typeface="Söhne"/>
              </a:rPr>
              <a:t>」や「</a:t>
            </a:r>
            <a:r>
              <a:rPr lang="ja-JP" altLang="en-US" b="1" i="0" dirty="0">
                <a:solidFill>
                  <a:srgbClr val="FF0000"/>
                </a:solidFill>
                <a:effectLst/>
                <a:latin typeface="Söhne"/>
              </a:rPr>
              <a:t>もし</a:t>
            </a:r>
            <a:r>
              <a:rPr lang="ja-JP" altLang="en-US" b="0" i="0" dirty="0">
                <a:solidFill>
                  <a:srgbClr val="374151"/>
                </a:solidFill>
                <a:effectLst/>
                <a:latin typeface="Söhne"/>
              </a:rPr>
              <a:t>条件が成り立つ</a:t>
            </a:r>
            <a:r>
              <a:rPr lang="ja-JP" altLang="en-US" b="1" i="0" dirty="0">
                <a:solidFill>
                  <a:srgbClr val="FF0000"/>
                </a:solidFill>
                <a:effectLst/>
                <a:latin typeface="Söhne"/>
              </a:rPr>
              <a:t>場合は</a:t>
            </a:r>
            <a:r>
              <a:rPr lang="ja-JP" altLang="en-US" b="0" i="0" dirty="0">
                <a:solidFill>
                  <a:srgbClr val="374151"/>
                </a:solidFill>
                <a:effectLst/>
                <a:latin typeface="Söhne"/>
              </a:rPr>
              <a:t>」などのように言えます。</a:t>
            </a:r>
            <a:endParaRPr lang="ja-JP" altLang="en-US" dirty="0"/>
          </a:p>
        </p:txBody>
      </p:sp>
      <p:sp>
        <p:nvSpPr>
          <p:cNvPr id="12" name="テキスト ボックス 11">
            <a:extLst>
              <a:ext uri="{FF2B5EF4-FFF2-40B4-BE49-F238E27FC236}">
                <a16:creationId xmlns:a16="http://schemas.microsoft.com/office/drawing/2014/main" id="{E4CCD348-206B-74E8-CFD0-849F7F6AF72A}"/>
              </a:ext>
            </a:extLst>
          </p:cNvPr>
          <p:cNvSpPr txBox="1"/>
          <p:nvPr/>
        </p:nvSpPr>
        <p:spPr>
          <a:xfrm>
            <a:off x="458735" y="4622858"/>
            <a:ext cx="2718932" cy="461665"/>
          </a:xfrm>
          <a:prstGeom prst="rect">
            <a:avLst/>
          </a:prstGeom>
          <a:noFill/>
          <a:ln>
            <a:solidFill>
              <a:schemeClr val="tx1"/>
            </a:solidFill>
          </a:ln>
        </p:spPr>
        <p:txBody>
          <a:bodyPr wrap="square">
            <a:spAutoFit/>
          </a:bodyPr>
          <a:lstStyle>
            <a:defPPr>
              <a:defRPr lang="ja-JP"/>
            </a:defPPr>
            <a:lvl1pPr algn="just">
              <a:defRPr sz="2400" i="0">
                <a:solidFill>
                  <a:srgbClr val="374151"/>
                </a:solidFill>
                <a:effectLst/>
                <a:latin typeface="Söhne"/>
              </a:defRPr>
            </a:lvl1pPr>
          </a:lstStyle>
          <a:p>
            <a:r>
              <a:rPr lang="ja-JP" altLang="en-US" b="1" dirty="0">
                <a:solidFill>
                  <a:srgbClr val="FF0000"/>
                </a:solidFill>
              </a:rPr>
              <a:t>真</a:t>
            </a:r>
            <a:r>
              <a:rPr lang="en-US" altLang="ja-JP" dirty="0"/>
              <a:t>(True)</a:t>
            </a:r>
            <a:r>
              <a:rPr lang="ja-JP" altLang="en-US" dirty="0"/>
              <a:t>か</a:t>
            </a:r>
            <a:r>
              <a:rPr lang="ja-JP" altLang="en-US" b="1" dirty="0">
                <a:solidFill>
                  <a:srgbClr val="FF0000"/>
                </a:solidFill>
              </a:rPr>
              <a:t>偽</a:t>
            </a:r>
            <a:r>
              <a:rPr lang="en-US" altLang="ja-JP" dirty="0"/>
              <a:t>(False)</a:t>
            </a:r>
            <a:endParaRPr lang="ja-JP" altLang="en-US" dirty="0"/>
          </a:p>
        </p:txBody>
      </p:sp>
      <p:sp>
        <p:nvSpPr>
          <p:cNvPr id="15" name="テキスト ボックス 14">
            <a:extLst>
              <a:ext uri="{FF2B5EF4-FFF2-40B4-BE49-F238E27FC236}">
                <a16:creationId xmlns:a16="http://schemas.microsoft.com/office/drawing/2014/main" id="{D8616D07-54CE-D30D-F9F5-51D2ECE4B6F0}"/>
              </a:ext>
            </a:extLst>
          </p:cNvPr>
          <p:cNvSpPr txBox="1"/>
          <p:nvPr/>
        </p:nvSpPr>
        <p:spPr>
          <a:xfrm>
            <a:off x="458736" y="5131446"/>
            <a:ext cx="10395312" cy="400110"/>
          </a:xfrm>
          <a:prstGeom prst="rect">
            <a:avLst/>
          </a:prstGeom>
          <a:noFill/>
          <a:ln>
            <a:solidFill>
              <a:schemeClr val="tx1"/>
            </a:solidFill>
          </a:ln>
        </p:spPr>
        <p:txBody>
          <a:bodyPr wrap="square">
            <a:spAutoFit/>
          </a:bodyPr>
          <a:lstStyle/>
          <a:p>
            <a:pPr algn="just"/>
            <a:r>
              <a:rPr lang="ja-JP" altLang="en-US" sz="2000" b="0" i="0" dirty="0">
                <a:solidFill>
                  <a:srgbClr val="374151"/>
                </a:solidFill>
                <a:effectLst/>
                <a:latin typeface="Söhne"/>
              </a:rPr>
              <a:t>条件が真</a:t>
            </a:r>
            <a:r>
              <a:rPr lang="en-US" altLang="ja-JP" sz="2000" b="0" i="0" dirty="0">
                <a:solidFill>
                  <a:srgbClr val="374151"/>
                </a:solidFill>
                <a:effectLst/>
                <a:latin typeface="Söhne"/>
              </a:rPr>
              <a:t>(True)</a:t>
            </a:r>
            <a:r>
              <a:rPr lang="ja-JP" altLang="en-US" sz="2000" b="0" i="0" dirty="0">
                <a:solidFill>
                  <a:srgbClr val="374151"/>
                </a:solidFill>
                <a:effectLst/>
                <a:latin typeface="Söhne"/>
              </a:rPr>
              <a:t>か偽</a:t>
            </a:r>
            <a:r>
              <a:rPr lang="en-US" altLang="ja-JP" sz="2000" b="0" i="0" dirty="0">
                <a:solidFill>
                  <a:srgbClr val="374151"/>
                </a:solidFill>
                <a:effectLst/>
                <a:latin typeface="Söhne"/>
              </a:rPr>
              <a:t>(False)</a:t>
            </a:r>
            <a:r>
              <a:rPr lang="ja-JP" altLang="en-US" sz="2000" b="0" i="0" dirty="0">
                <a:solidFill>
                  <a:srgbClr val="374151"/>
                </a:solidFill>
                <a:effectLst/>
                <a:latin typeface="Söhne"/>
              </a:rPr>
              <a:t>かを判定するためには、</a:t>
            </a:r>
            <a:r>
              <a:rPr lang="ja-JP" altLang="en-US" sz="2000" b="1" i="0" dirty="0">
                <a:solidFill>
                  <a:srgbClr val="374151"/>
                </a:solidFill>
                <a:effectLst/>
                <a:latin typeface="Söhne"/>
              </a:rPr>
              <a:t>比較演算子</a:t>
            </a:r>
            <a:r>
              <a:rPr lang="ja-JP" altLang="en-US" sz="2000" b="0" i="0" dirty="0">
                <a:solidFill>
                  <a:srgbClr val="374151"/>
                </a:solidFill>
                <a:effectLst/>
                <a:latin typeface="Söhne"/>
              </a:rPr>
              <a:t>や</a:t>
            </a:r>
            <a:r>
              <a:rPr lang="ja-JP" altLang="en-US" sz="2000" b="1" i="0" dirty="0">
                <a:solidFill>
                  <a:srgbClr val="374151"/>
                </a:solidFill>
                <a:effectLst/>
                <a:latin typeface="Söhne"/>
              </a:rPr>
              <a:t>論理演算子</a:t>
            </a:r>
            <a:r>
              <a:rPr lang="ja-JP" altLang="en-US" sz="2000" b="0" i="0" dirty="0">
                <a:solidFill>
                  <a:srgbClr val="374151"/>
                </a:solidFill>
                <a:effectLst/>
                <a:latin typeface="Söhne"/>
              </a:rPr>
              <a:t>を使用します。</a:t>
            </a:r>
            <a:endParaRPr lang="ja-JP" altLang="en-US" sz="2000" dirty="0"/>
          </a:p>
        </p:txBody>
      </p:sp>
      <p:sp>
        <p:nvSpPr>
          <p:cNvPr id="2" name="スライド番号プレースホルダー 1">
            <a:extLst>
              <a:ext uri="{FF2B5EF4-FFF2-40B4-BE49-F238E27FC236}">
                <a16:creationId xmlns:a16="http://schemas.microsoft.com/office/drawing/2014/main" id="{57A39D5A-9A2B-231E-7DAF-C8E57325AE0D}"/>
              </a:ext>
            </a:extLst>
          </p:cNvPr>
          <p:cNvSpPr>
            <a:spLocks noGrp="1"/>
          </p:cNvSpPr>
          <p:nvPr>
            <p:ph type="sldNum" sz="quarter" idx="12"/>
          </p:nvPr>
        </p:nvSpPr>
        <p:spPr/>
        <p:txBody>
          <a:bodyPr/>
          <a:lstStyle/>
          <a:p>
            <a:fld id="{827DBB1C-C0E9-4679-85F5-EA56F2B9158A}" type="slidenum">
              <a:rPr kumimoji="1" lang="ja-JP" altLang="en-US" smtClean="0"/>
              <a:t>40</a:t>
            </a:fld>
            <a:endParaRPr kumimoji="1" lang="ja-JP" altLang="en-US"/>
          </a:p>
        </p:txBody>
      </p:sp>
      <p:sp>
        <p:nvSpPr>
          <p:cNvPr id="10" name="テキスト ボックス 9">
            <a:extLst>
              <a:ext uri="{FF2B5EF4-FFF2-40B4-BE49-F238E27FC236}">
                <a16:creationId xmlns:a16="http://schemas.microsoft.com/office/drawing/2014/main" id="{B3C46406-383C-B7DF-5556-782370712BA0}"/>
              </a:ext>
            </a:extLst>
          </p:cNvPr>
          <p:cNvSpPr txBox="1"/>
          <p:nvPr/>
        </p:nvSpPr>
        <p:spPr>
          <a:xfrm>
            <a:off x="504202" y="1589090"/>
            <a:ext cx="6095158" cy="2677656"/>
          </a:xfrm>
          <a:prstGeom prst="rect">
            <a:avLst/>
          </a:prstGeom>
          <a:noFill/>
          <a:ln>
            <a:solidFill>
              <a:schemeClr val="tx1"/>
            </a:solidFill>
          </a:ln>
        </p:spPr>
        <p:txBody>
          <a:bodyPr wrap="square">
            <a:spAutoFit/>
          </a:bodyPr>
          <a:lstStyle/>
          <a:p>
            <a:pPr algn="just"/>
            <a:r>
              <a:rPr lang="ja-JP" altLang="en-US" sz="2400" dirty="0"/>
              <a:t>if </a:t>
            </a:r>
            <a:r>
              <a:rPr lang="ja-JP" altLang="en-US" sz="2400" b="1" dirty="0">
                <a:solidFill>
                  <a:srgbClr val="00B050"/>
                </a:solidFill>
              </a:rPr>
              <a:t>条件</a:t>
            </a:r>
            <a:r>
              <a:rPr lang="ja-JP" altLang="en-US" sz="2400" dirty="0"/>
              <a:t>:</a:t>
            </a:r>
            <a:endParaRPr lang="en-US" altLang="ja-JP" sz="2400" dirty="0"/>
          </a:p>
          <a:p>
            <a:pPr algn="just"/>
            <a:endParaRPr lang="ja-JP" altLang="en-US" sz="2400" dirty="0"/>
          </a:p>
          <a:p>
            <a:pPr algn="just"/>
            <a:r>
              <a:rPr lang="ja-JP" altLang="en-US" sz="2400" dirty="0"/>
              <a:t>    条件が</a:t>
            </a:r>
            <a:r>
              <a:rPr lang="ja-JP" altLang="en-US" sz="2400" b="1" dirty="0">
                <a:solidFill>
                  <a:srgbClr val="FF0000"/>
                </a:solidFill>
              </a:rPr>
              <a:t>真</a:t>
            </a:r>
            <a:r>
              <a:rPr lang="ja-JP" altLang="en-US" sz="2400" dirty="0"/>
              <a:t>の場合に実行されるコード</a:t>
            </a:r>
            <a:endParaRPr lang="en-US" altLang="ja-JP" sz="2400" dirty="0"/>
          </a:p>
          <a:p>
            <a:pPr algn="just"/>
            <a:endParaRPr lang="ja-JP" altLang="en-US" sz="2400" dirty="0"/>
          </a:p>
          <a:p>
            <a:pPr algn="just"/>
            <a:r>
              <a:rPr lang="ja-JP" altLang="en-US" sz="2400" dirty="0"/>
              <a:t>else:</a:t>
            </a:r>
            <a:endParaRPr lang="en-US" altLang="ja-JP" sz="2400" dirty="0"/>
          </a:p>
          <a:p>
            <a:pPr algn="just"/>
            <a:endParaRPr lang="ja-JP" altLang="en-US" sz="2400" dirty="0"/>
          </a:p>
          <a:p>
            <a:pPr algn="just"/>
            <a:r>
              <a:rPr lang="ja-JP" altLang="en-US" sz="2400" dirty="0"/>
              <a:t>    条件が</a:t>
            </a:r>
            <a:r>
              <a:rPr lang="ja-JP" altLang="en-US" sz="2400" b="1" dirty="0">
                <a:solidFill>
                  <a:srgbClr val="FF0000"/>
                </a:solidFill>
              </a:rPr>
              <a:t>偽</a:t>
            </a:r>
            <a:r>
              <a:rPr lang="ja-JP" altLang="en-US" sz="2400" dirty="0"/>
              <a:t>の場合に実行されるコード</a:t>
            </a:r>
          </a:p>
        </p:txBody>
      </p:sp>
    </p:spTree>
    <p:extLst>
      <p:ext uri="{BB962C8B-B14F-4D97-AF65-F5344CB8AC3E}">
        <p14:creationId xmlns:p14="http://schemas.microsoft.com/office/powerpoint/2010/main" val="6048519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CD95FF8-0F83-758E-C8C6-E9A68089313F}"/>
              </a:ext>
            </a:extLst>
          </p:cNvPr>
          <p:cNvSpPr>
            <a:spLocks noGrp="1"/>
          </p:cNvSpPr>
          <p:nvPr>
            <p:ph type="sldNum" sz="quarter" idx="12"/>
          </p:nvPr>
        </p:nvSpPr>
        <p:spPr/>
        <p:txBody>
          <a:bodyPr/>
          <a:lstStyle/>
          <a:p>
            <a:fld id="{D0DED96A-F066-47E4-9553-675BF6234992}" type="slidenum">
              <a:rPr kumimoji="1" lang="ja-JP" altLang="en-US" smtClean="0"/>
              <a:t>41</a:t>
            </a:fld>
            <a:endParaRPr kumimoji="1" lang="ja-JP" altLang="en-US"/>
          </a:p>
        </p:txBody>
      </p:sp>
      <p:sp>
        <p:nvSpPr>
          <p:cNvPr id="6" name="正方形/長方形 5">
            <a:extLst>
              <a:ext uri="{FF2B5EF4-FFF2-40B4-BE49-F238E27FC236}">
                <a16:creationId xmlns:a16="http://schemas.microsoft.com/office/drawing/2014/main" id="{49491B3E-8D56-00BB-0F19-5A174AD69B00}"/>
              </a:ext>
            </a:extLst>
          </p:cNvPr>
          <p:cNvSpPr/>
          <p:nvPr/>
        </p:nvSpPr>
        <p:spPr>
          <a:xfrm>
            <a:off x="351130" y="1049792"/>
            <a:ext cx="8819331" cy="52545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E1F9DC03-289E-95FB-127D-0ED81A4C48DF}"/>
              </a:ext>
            </a:extLst>
          </p:cNvPr>
          <p:cNvSpPr/>
          <p:nvPr/>
        </p:nvSpPr>
        <p:spPr>
          <a:xfrm>
            <a:off x="7436718" y="1053769"/>
            <a:ext cx="1620718" cy="5250562"/>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683CA93E-D869-334B-2BE3-9226276C4CF7}"/>
              </a:ext>
            </a:extLst>
          </p:cNvPr>
          <p:cNvSpPr txBox="1"/>
          <p:nvPr/>
        </p:nvSpPr>
        <p:spPr>
          <a:xfrm>
            <a:off x="2207446" y="598518"/>
            <a:ext cx="1759473" cy="369332"/>
          </a:xfrm>
          <a:prstGeom prst="rect">
            <a:avLst/>
          </a:prstGeom>
          <a:noFill/>
          <a:ln>
            <a:solidFill>
              <a:schemeClr val="tx1"/>
            </a:solidFill>
          </a:ln>
        </p:spPr>
        <p:txBody>
          <a:bodyPr wrap="square">
            <a:spAutoFit/>
          </a:bodyPr>
          <a:lstStyle/>
          <a:p>
            <a:r>
              <a:rPr lang="en-US" altLang="ja-JP"/>
              <a:t>tooth record</a:t>
            </a:r>
            <a:r>
              <a:rPr lang="ja-JP" altLang="en-US"/>
              <a:t>列</a:t>
            </a:r>
          </a:p>
        </p:txBody>
      </p:sp>
      <p:sp>
        <p:nvSpPr>
          <p:cNvPr id="16" name="正方形/長方形 15">
            <a:extLst>
              <a:ext uri="{FF2B5EF4-FFF2-40B4-BE49-F238E27FC236}">
                <a16:creationId xmlns:a16="http://schemas.microsoft.com/office/drawing/2014/main" id="{7F848F27-F258-8EA9-B2C6-78077508CC69}"/>
              </a:ext>
            </a:extLst>
          </p:cNvPr>
          <p:cNvSpPr/>
          <p:nvPr/>
        </p:nvSpPr>
        <p:spPr>
          <a:xfrm>
            <a:off x="2425703" y="1140359"/>
            <a:ext cx="1208226" cy="516397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D7CE66C6-CAF9-6D8A-5A69-37B15D62FDBB}"/>
              </a:ext>
            </a:extLst>
          </p:cNvPr>
          <p:cNvSpPr/>
          <p:nvPr/>
        </p:nvSpPr>
        <p:spPr>
          <a:xfrm>
            <a:off x="2425703" y="1140359"/>
            <a:ext cx="1208226" cy="278295"/>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FFFF00"/>
                </a:solidFill>
              </a:rPr>
              <a:t>残存歯</a:t>
            </a:r>
            <a:endParaRPr kumimoji="1" lang="ja-JP" altLang="en-US">
              <a:solidFill>
                <a:srgbClr val="FFFF00"/>
              </a:solidFill>
            </a:endParaRPr>
          </a:p>
        </p:txBody>
      </p:sp>
      <p:sp>
        <p:nvSpPr>
          <p:cNvPr id="18" name="正方形/長方形 17">
            <a:extLst>
              <a:ext uri="{FF2B5EF4-FFF2-40B4-BE49-F238E27FC236}">
                <a16:creationId xmlns:a16="http://schemas.microsoft.com/office/drawing/2014/main" id="{06EE5826-7A58-26BE-8B3F-A59AE6D7B4DD}"/>
              </a:ext>
            </a:extLst>
          </p:cNvPr>
          <p:cNvSpPr/>
          <p:nvPr/>
        </p:nvSpPr>
        <p:spPr>
          <a:xfrm>
            <a:off x="2425703" y="1458665"/>
            <a:ext cx="1208226" cy="278295"/>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FFFF00"/>
                </a:solidFill>
              </a:rPr>
              <a:t>残存歯</a:t>
            </a:r>
            <a:endParaRPr kumimoji="1" lang="ja-JP" altLang="en-US">
              <a:solidFill>
                <a:srgbClr val="FFFF00"/>
              </a:solidFill>
            </a:endParaRPr>
          </a:p>
        </p:txBody>
      </p:sp>
      <p:sp>
        <p:nvSpPr>
          <p:cNvPr id="19" name="正方形/長方形 18">
            <a:extLst>
              <a:ext uri="{FF2B5EF4-FFF2-40B4-BE49-F238E27FC236}">
                <a16:creationId xmlns:a16="http://schemas.microsoft.com/office/drawing/2014/main" id="{BC5311BF-0C45-78FB-BE42-DF7C6DE663A3}"/>
              </a:ext>
            </a:extLst>
          </p:cNvPr>
          <p:cNvSpPr/>
          <p:nvPr/>
        </p:nvSpPr>
        <p:spPr>
          <a:xfrm>
            <a:off x="2425703" y="1703821"/>
            <a:ext cx="1208226" cy="278295"/>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FFFF00"/>
                </a:solidFill>
              </a:rPr>
              <a:t>残存歯</a:t>
            </a:r>
            <a:endParaRPr kumimoji="1" lang="ja-JP" altLang="en-US">
              <a:solidFill>
                <a:srgbClr val="FFFF00"/>
              </a:solidFill>
            </a:endParaRPr>
          </a:p>
        </p:txBody>
      </p:sp>
      <p:sp>
        <p:nvSpPr>
          <p:cNvPr id="20" name="正方形/長方形 19">
            <a:extLst>
              <a:ext uri="{FF2B5EF4-FFF2-40B4-BE49-F238E27FC236}">
                <a16:creationId xmlns:a16="http://schemas.microsoft.com/office/drawing/2014/main" id="{F38A5FAD-B27D-98FC-511D-B85BBEE23BEC}"/>
              </a:ext>
            </a:extLst>
          </p:cNvPr>
          <p:cNvSpPr/>
          <p:nvPr/>
        </p:nvSpPr>
        <p:spPr>
          <a:xfrm>
            <a:off x="2425703" y="1985552"/>
            <a:ext cx="1208226" cy="278295"/>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a:solidFill>
                  <a:srgbClr val="FFFF00"/>
                </a:solidFill>
              </a:rPr>
              <a:t>喪失歯</a:t>
            </a:r>
            <a:endParaRPr kumimoji="1" lang="ja-JP" altLang="en-US" b="1">
              <a:solidFill>
                <a:srgbClr val="FFFF00"/>
              </a:solidFill>
            </a:endParaRPr>
          </a:p>
        </p:txBody>
      </p:sp>
      <p:sp>
        <p:nvSpPr>
          <p:cNvPr id="21" name="正方形/長方形 20">
            <a:extLst>
              <a:ext uri="{FF2B5EF4-FFF2-40B4-BE49-F238E27FC236}">
                <a16:creationId xmlns:a16="http://schemas.microsoft.com/office/drawing/2014/main" id="{E84BBA4A-9731-785D-E444-9B5DFE907F45}"/>
              </a:ext>
            </a:extLst>
          </p:cNvPr>
          <p:cNvSpPr/>
          <p:nvPr/>
        </p:nvSpPr>
        <p:spPr>
          <a:xfrm>
            <a:off x="2425703" y="2267282"/>
            <a:ext cx="1208226" cy="278295"/>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FFFF00"/>
                </a:solidFill>
              </a:rPr>
              <a:t>残存歯</a:t>
            </a:r>
            <a:endParaRPr kumimoji="1" lang="ja-JP" altLang="en-US">
              <a:solidFill>
                <a:srgbClr val="FFFF00"/>
              </a:solidFill>
            </a:endParaRPr>
          </a:p>
        </p:txBody>
      </p:sp>
      <p:sp>
        <p:nvSpPr>
          <p:cNvPr id="22" name="正方形/長方形 21">
            <a:extLst>
              <a:ext uri="{FF2B5EF4-FFF2-40B4-BE49-F238E27FC236}">
                <a16:creationId xmlns:a16="http://schemas.microsoft.com/office/drawing/2014/main" id="{E922F065-3308-0526-FCE1-68ABC797C8AC}"/>
              </a:ext>
            </a:extLst>
          </p:cNvPr>
          <p:cNvSpPr/>
          <p:nvPr/>
        </p:nvSpPr>
        <p:spPr>
          <a:xfrm>
            <a:off x="2425703" y="3155639"/>
            <a:ext cx="1208226" cy="27829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FFFF00"/>
                </a:solidFill>
              </a:rPr>
              <a:t>残存歯</a:t>
            </a:r>
            <a:endParaRPr kumimoji="1" lang="ja-JP" altLang="en-US">
              <a:solidFill>
                <a:srgbClr val="FFFF00"/>
              </a:solidFill>
            </a:endParaRPr>
          </a:p>
        </p:txBody>
      </p:sp>
      <p:sp>
        <p:nvSpPr>
          <p:cNvPr id="23" name="正方形/長方形 22">
            <a:extLst>
              <a:ext uri="{FF2B5EF4-FFF2-40B4-BE49-F238E27FC236}">
                <a16:creationId xmlns:a16="http://schemas.microsoft.com/office/drawing/2014/main" id="{50755BB6-FF40-4CE8-EC86-50A5E891ADDC}"/>
              </a:ext>
            </a:extLst>
          </p:cNvPr>
          <p:cNvSpPr/>
          <p:nvPr/>
        </p:nvSpPr>
        <p:spPr>
          <a:xfrm>
            <a:off x="2425703" y="4381343"/>
            <a:ext cx="1208226" cy="278295"/>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FFFF00"/>
                </a:solidFill>
              </a:rPr>
              <a:t>残存歯</a:t>
            </a:r>
            <a:endParaRPr kumimoji="1" lang="ja-JP" altLang="en-US">
              <a:solidFill>
                <a:srgbClr val="FFFF00"/>
              </a:solidFill>
            </a:endParaRPr>
          </a:p>
        </p:txBody>
      </p:sp>
      <p:sp>
        <p:nvSpPr>
          <p:cNvPr id="24" name="正方形/長方形 23">
            <a:extLst>
              <a:ext uri="{FF2B5EF4-FFF2-40B4-BE49-F238E27FC236}">
                <a16:creationId xmlns:a16="http://schemas.microsoft.com/office/drawing/2014/main" id="{E0BFBB9D-954C-27B4-B2C0-703685573D6E}"/>
              </a:ext>
            </a:extLst>
          </p:cNvPr>
          <p:cNvSpPr/>
          <p:nvPr/>
        </p:nvSpPr>
        <p:spPr>
          <a:xfrm>
            <a:off x="2425703" y="4662385"/>
            <a:ext cx="1208226" cy="278295"/>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FFFF00"/>
                </a:solidFill>
              </a:rPr>
              <a:t>残存歯</a:t>
            </a:r>
            <a:endParaRPr kumimoji="1" lang="ja-JP" altLang="en-US">
              <a:solidFill>
                <a:srgbClr val="FFFF00"/>
              </a:solidFill>
            </a:endParaRPr>
          </a:p>
        </p:txBody>
      </p:sp>
      <p:sp>
        <p:nvSpPr>
          <p:cNvPr id="25" name="正方形/長方形 24">
            <a:extLst>
              <a:ext uri="{FF2B5EF4-FFF2-40B4-BE49-F238E27FC236}">
                <a16:creationId xmlns:a16="http://schemas.microsoft.com/office/drawing/2014/main" id="{AC1600F6-5014-E1D1-1D5C-C102AE8F15C8}"/>
              </a:ext>
            </a:extLst>
          </p:cNvPr>
          <p:cNvSpPr/>
          <p:nvPr/>
        </p:nvSpPr>
        <p:spPr>
          <a:xfrm>
            <a:off x="2425703" y="4943426"/>
            <a:ext cx="1208226" cy="278295"/>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FFFF00"/>
                </a:solidFill>
              </a:rPr>
              <a:t>残存歯</a:t>
            </a:r>
            <a:endParaRPr kumimoji="1" lang="ja-JP" altLang="en-US">
              <a:solidFill>
                <a:srgbClr val="FFFF00"/>
              </a:solidFill>
            </a:endParaRPr>
          </a:p>
        </p:txBody>
      </p:sp>
      <p:sp>
        <p:nvSpPr>
          <p:cNvPr id="26" name="正方形/長方形 25">
            <a:extLst>
              <a:ext uri="{FF2B5EF4-FFF2-40B4-BE49-F238E27FC236}">
                <a16:creationId xmlns:a16="http://schemas.microsoft.com/office/drawing/2014/main" id="{7E2FD3AF-4F77-FD40-18F5-D170291B6750}"/>
              </a:ext>
            </a:extLst>
          </p:cNvPr>
          <p:cNvSpPr/>
          <p:nvPr/>
        </p:nvSpPr>
        <p:spPr>
          <a:xfrm>
            <a:off x="2425703" y="5747741"/>
            <a:ext cx="1208226" cy="278295"/>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a:solidFill>
                  <a:srgbClr val="FFFF00"/>
                </a:solidFill>
              </a:rPr>
              <a:t>喪失歯</a:t>
            </a:r>
            <a:endParaRPr kumimoji="1" lang="ja-JP" altLang="en-US" b="1">
              <a:solidFill>
                <a:srgbClr val="FFFF00"/>
              </a:solidFill>
            </a:endParaRPr>
          </a:p>
        </p:txBody>
      </p:sp>
      <p:sp>
        <p:nvSpPr>
          <p:cNvPr id="27" name="正方形/長方形 26">
            <a:extLst>
              <a:ext uri="{FF2B5EF4-FFF2-40B4-BE49-F238E27FC236}">
                <a16:creationId xmlns:a16="http://schemas.microsoft.com/office/drawing/2014/main" id="{9DB97892-1C89-13BC-751B-63C497F04AFF}"/>
              </a:ext>
            </a:extLst>
          </p:cNvPr>
          <p:cNvSpPr/>
          <p:nvPr/>
        </p:nvSpPr>
        <p:spPr>
          <a:xfrm>
            <a:off x="2425703" y="6028782"/>
            <a:ext cx="1208226" cy="278295"/>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a:solidFill>
                  <a:srgbClr val="FFFF00"/>
                </a:solidFill>
              </a:rPr>
              <a:t>喪失歯</a:t>
            </a:r>
            <a:endParaRPr kumimoji="1" lang="ja-JP" altLang="en-US" b="1">
              <a:solidFill>
                <a:srgbClr val="FFFF00"/>
              </a:solidFill>
            </a:endParaRPr>
          </a:p>
        </p:txBody>
      </p:sp>
      <p:sp>
        <p:nvSpPr>
          <p:cNvPr id="28" name="正方形/長方形 27">
            <a:extLst>
              <a:ext uri="{FF2B5EF4-FFF2-40B4-BE49-F238E27FC236}">
                <a16:creationId xmlns:a16="http://schemas.microsoft.com/office/drawing/2014/main" id="{BD067ECE-403D-58AB-F82F-93A1331CF370}"/>
              </a:ext>
            </a:extLst>
          </p:cNvPr>
          <p:cNvSpPr/>
          <p:nvPr/>
        </p:nvSpPr>
        <p:spPr>
          <a:xfrm>
            <a:off x="2425703" y="3446772"/>
            <a:ext cx="1208226" cy="27829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a:solidFill>
                  <a:srgbClr val="FFFF00"/>
                </a:solidFill>
              </a:rPr>
              <a:t>喪失歯</a:t>
            </a:r>
            <a:endParaRPr kumimoji="1" lang="ja-JP" altLang="en-US" b="1">
              <a:solidFill>
                <a:srgbClr val="FFFF00"/>
              </a:solidFill>
            </a:endParaRPr>
          </a:p>
        </p:txBody>
      </p:sp>
      <p:sp>
        <p:nvSpPr>
          <p:cNvPr id="29" name="正方形/長方形 28">
            <a:extLst>
              <a:ext uri="{FF2B5EF4-FFF2-40B4-BE49-F238E27FC236}">
                <a16:creationId xmlns:a16="http://schemas.microsoft.com/office/drawing/2014/main" id="{7B92EDD7-0236-F9AB-67A1-123F8425B6CB}"/>
              </a:ext>
            </a:extLst>
          </p:cNvPr>
          <p:cNvSpPr/>
          <p:nvPr/>
        </p:nvSpPr>
        <p:spPr>
          <a:xfrm>
            <a:off x="2425703" y="2874597"/>
            <a:ext cx="1208226" cy="27829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FFFF00"/>
                </a:solidFill>
              </a:rPr>
              <a:t>残存歯</a:t>
            </a:r>
            <a:endParaRPr kumimoji="1" lang="ja-JP" altLang="en-US">
              <a:solidFill>
                <a:srgbClr val="FFFF00"/>
              </a:solidFill>
            </a:endParaRPr>
          </a:p>
        </p:txBody>
      </p:sp>
      <p:sp>
        <p:nvSpPr>
          <p:cNvPr id="30" name="正方形/長方形 29">
            <a:extLst>
              <a:ext uri="{FF2B5EF4-FFF2-40B4-BE49-F238E27FC236}">
                <a16:creationId xmlns:a16="http://schemas.microsoft.com/office/drawing/2014/main" id="{48B2C613-5EC4-0E4C-DDA6-E8B927CAF8D1}"/>
              </a:ext>
            </a:extLst>
          </p:cNvPr>
          <p:cNvSpPr/>
          <p:nvPr/>
        </p:nvSpPr>
        <p:spPr>
          <a:xfrm>
            <a:off x="2361590" y="1086575"/>
            <a:ext cx="1325271" cy="318215"/>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F3D10C2C-55F4-0B4D-3CC5-28F7F49FCE38}"/>
              </a:ext>
            </a:extLst>
          </p:cNvPr>
          <p:cNvSpPr/>
          <p:nvPr/>
        </p:nvSpPr>
        <p:spPr>
          <a:xfrm>
            <a:off x="8548543" y="1130851"/>
            <a:ext cx="406483" cy="277269"/>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solidFill>
                  <a:srgbClr val="FFFF00"/>
                </a:solidFill>
              </a:rPr>
              <a:t>1</a:t>
            </a:r>
            <a:endParaRPr kumimoji="1" lang="ja-JP" altLang="en-US">
              <a:solidFill>
                <a:srgbClr val="FFFF00"/>
              </a:solidFill>
            </a:endParaRPr>
          </a:p>
        </p:txBody>
      </p:sp>
      <p:sp>
        <p:nvSpPr>
          <p:cNvPr id="38" name="正方形/長方形 37">
            <a:extLst>
              <a:ext uri="{FF2B5EF4-FFF2-40B4-BE49-F238E27FC236}">
                <a16:creationId xmlns:a16="http://schemas.microsoft.com/office/drawing/2014/main" id="{CA90D8DB-99B9-E22E-D36C-2A50F9E4C523}"/>
              </a:ext>
            </a:extLst>
          </p:cNvPr>
          <p:cNvSpPr/>
          <p:nvPr/>
        </p:nvSpPr>
        <p:spPr>
          <a:xfrm>
            <a:off x="8481136" y="1084834"/>
            <a:ext cx="543954" cy="365642"/>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矢印コネクタ 38">
            <a:extLst>
              <a:ext uri="{FF2B5EF4-FFF2-40B4-BE49-F238E27FC236}">
                <a16:creationId xmlns:a16="http://schemas.microsoft.com/office/drawing/2014/main" id="{EB30C119-F055-D1E7-994A-FC44C50111F8}"/>
              </a:ext>
            </a:extLst>
          </p:cNvPr>
          <p:cNvCxnSpPr>
            <a:cxnSpLocks/>
          </p:cNvCxnSpPr>
          <p:nvPr/>
        </p:nvCxnSpPr>
        <p:spPr>
          <a:xfrm>
            <a:off x="3914987" y="1245682"/>
            <a:ext cx="3413508" cy="26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E7C57C29-56AE-CEBE-9DC5-D1480464078F}"/>
              </a:ext>
            </a:extLst>
          </p:cNvPr>
          <p:cNvSpPr txBox="1"/>
          <p:nvPr/>
        </p:nvSpPr>
        <p:spPr>
          <a:xfrm>
            <a:off x="7414" y="1012454"/>
            <a:ext cx="1980299" cy="400110"/>
          </a:xfrm>
          <a:prstGeom prst="rect">
            <a:avLst/>
          </a:prstGeom>
          <a:solidFill>
            <a:schemeClr val="bg1"/>
          </a:solidFill>
          <a:ln>
            <a:solidFill>
              <a:schemeClr val="tx1"/>
            </a:solidFill>
          </a:ln>
        </p:spPr>
        <p:txBody>
          <a:bodyPr wrap="square">
            <a:spAutoFit/>
          </a:bodyPr>
          <a:lstStyle/>
          <a:p>
            <a:r>
              <a:rPr lang="ja-JP" altLang="en-US" sz="2000" b="1"/>
              <a:t>インデックス</a:t>
            </a:r>
            <a:r>
              <a:rPr lang="en-US" altLang="ja-JP" sz="2000" b="1"/>
              <a:t>0</a:t>
            </a:r>
          </a:p>
        </p:txBody>
      </p:sp>
      <p:sp>
        <p:nvSpPr>
          <p:cNvPr id="8" name="テキスト ボックス 7">
            <a:extLst>
              <a:ext uri="{FF2B5EF4-FFF2-40B4-BE49-F238E27FC236}">
                <a16:creationId xmlns:a16="http://schemas.microsoft.com/office/drawing/2014/main" id="{D1905448-F6F3-58E8-A9B7-369A42F741E2}"/>
              </a:ext>
            </a:extLst>
          </p:cNvPr>
          <p:cNvSpPr txBox="1"/>
          <p:nvPr/>
        </p:nvSpPr>
        <p:spPr>
          <a:xfrm>
            <a:off x="7414" y="1377718"/>
            <a:ext cx="1980299" cy="400110"/>
          </a:xfrm>
          <a:prstGeom prst="rect">
            <a:avLst/>
          </a:prstGeom>
          <a:solidFill>
            <a:schemeClr val="bg1"/>
          </a:solidFill>
          <a:ln>
            <a:solidFill>
              <a:schemeClr val="tx1"/>
            </a:solidFill>
          </a:ln>
        </p:spPr>
        <p:txBody>
          <a:bodyPr wrap="square">
            <a:spAutoFit/>
          </a:bodyPr>
          <a:lstStyle/>
          <a:p>
            <a:r>
              <a:rPr lang="ja-JP" altLang="en-US" sz="2000" b="1"/>
              <a:t>インデックス</a:t>
            </a:r>
            <a:r>
              <a:rPr lang="en-US" altLang="ja-JP" sz="2000" b="1"/>
              <a:t>1</a:t>
            </a:r>
          </a:p>
        </p:txBody>
      </p:sp>
      <p:sp>
        <p:nvSpPr>
          <p:cNvPr id="9" name="正方形/長方形 8">
            <a:extLst>
              <a:ext uri="{FF2B5EF4-FFF2-40B4-BE49-F238E27FC236}">
                <a16:creationId xmlns:a16="http://schemas.microsoft.com/office/drawing/2014/main" id="{9772D8C9-37E6-2845-9CA0-6EBA4D48EF2D}"/>
              </a:ext>
            </a:extLst>
          </p:cNvPr>
          <p:cNvSpPr/>
          <p:nvPr/>
        </p:nvSpPr>
        <p:spPr>
          <a:xfrm>
            <a:off x="2360303" y="1424943"/>
            <a:ext cx="1325271" cy="311736"/>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4AF7BF6F-DB90-B734-19B1-328127E07B7C}"/>
              </a:ext>
            </a:extLst>
          </p:cNvPr>
          <p:cNvSpPr/>
          <p:nvPr/>
        </p:nvSpPr>
        <p:spPr>
          <a:xfrm>
            <a:off x="8551782" y="1519492"/>
            <a:ext cx="406483" cy="277269"/>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solidFill>
                  <a:srgbClr val="FFFF00"/>
                </a:solidFill>
              </a:rPr>
              <a:t>1</a:t>
            </a:r>
            <a:endParaRPr kumimoji="1" lang="ja-JP" altLang="en-US">
              <a:solidFill>
                <a:srgbClr val="FFFF00"/>
              </a:solidFill>
            </a:endParaRPr>
          </a:p>
        </p:txBody>
      </p:sp>
      <p:sp>
        <p:nvSpPr>
          <p:cNvPr id="35" name="正方形/長方形 34">
            <a:extLst>
              <a:ext uri="{FF2B5EF4-FFF2-40B4-BE49-F238E27FC236}">
                <a16:creationId xmlns:a16="http://schemas.microsoft.com/office/drawing/2014/main" id="{F65D4ADA-1B3B-9F51-6966-0C9D995082D1}"/>
              </a:ext>
            </a:extLst>
          </p:cNvPr>
          <p:cNvSpPr/>
          <p:nvPr/>
        </p:nvSpPr>
        <p:spPr>
          <a:xfrm>
            <a:off x="8474850" y="1473475"/>
            <a:ext cx="543954" cy="365642"/>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7941FD7F-773F-5EE9-6F8B-0C739BB4DAEE}"/>
              </a:ext>
            </a:extLst>
          </p:cNvPr>
          <p:cNvSpPr txBox="1"/>
          <p:nvPr/>
        </p:nvSpPr>
        <p:spPr>
          <a:xfrm>
            <a:off x="7410988" y="598518"/>
            <a:ext cx="1759473" cy="369332"/>
          </a:xfrm>
          <a:prstGeom prst="rect">
            <a:avLst/>
          </a:prstGeom>
          <a:noFill/>
          <a:ln>
            <a:solidFill>
              <a:schemeClr val="tx1"/>
            </a:solidFill>
          </a:ln>
        </p:spPr>
        <p:txBody>
          <a:bodyPr wrap="square">
            <a:spAutoFit/>
          </a:bodyPr>
          <a:lstStyle>
            <a:defPPr>
              <a:defRPr lang="ja-JP"/>
            </a:defPPr>
            <a:lvl1pPr>
              <a:defRPr/>
            </a:lvl1pPr>
          </a:lstStyle>
          <a:p>
            <a:r>
              <a:rPr lang="en-US" altLang="ja-JP"/>
              <a:t>tooth exist</a:t>
            </a:r>
            <a:r>
              <a:rPr lang="ja-JP" altLang="en-US"/>
              <a:t>列</a:t>
            </a:r>
            <a:endParaRPr lang="en-US" altLang="ja-JP"/>
          </a:p>
        </p:txBody>
      </p:sp>
      <p:sp>
        <p:nvSpPr>
          <p:cNvPr id="43" name="テキスト ボックス 42">
            <a:extLst>
              <a:ext uri="{FF2B5EF4-FFF2-40B4-BE49-F238E27FC236}">
                <a16:creationId xmlns:a16="http://schemas.microsoft.com/office/drawing/2014/main" id="{71282BA1-56D2-A833-68C8-8D9FD21647F1}"/>
              </a:ext>
            </a:extLst>
          </p:cNvPr>
          <p:cNvSpPr txBox="1"/>
          <p:nvPr/>
        </p:nvSpPr>
        <p:spPr>
          <a:xfrm>
            <a:off x="7414" y="1753444"/>
            <a:ext cx="1980299" cy="400110"/>
          </a:xfrm>
          <a:prstGeom prst="rect">
            <a:avLst/>
          </a:prstGeom>
          <a:solidFill>
            <a:schemeClr val="bg1"/>
          </a:solidFill>
          <a:ln>
            <a:solidFill>
              <a:schemeClr val="tx1"/>
            </a:solidFill>
          </a:ln>
        </p:spPr>
        <p:txBody>
          <a:bodyPr wrap="square">
            <a:spAutoFit/>
          </a:bodyPr>
          <a:lstStyle/>
          <a:p>
            <a:r>
              <a:rPr lang="ja-JP" altLang="en-US" sz="2000" b="1"/>
              <a:t>インデックス</a:t>
            </a:r>
            <a:r>
              <a:rPr lang="en-US" altLang="ja-JP" sz="2000" b="1"/>
              <a:t>2</a:t>
            </a:r>
          </a:p>
        </p:txBody>
      </p:sp>
      <p:sp>
        <p:nvSpPr>
          <p:cNvPr id="44" name="テキスト ボックス 43">
            <a:extLst>
              <a:ext uri="{FF2B5EF4-FFF2-40B4-BE49-F238E27FC236}">
                <a16:creationId xmlns:a16="http://schemas.microsoft.com/office/drawing/2014/main" id="{D014BAC5-D80A-BAE3-FDF3-22429075CE18}"/>
              </a:ext>
            </a:extLst>
          </p:cNvPr>
          <p:cNvSpPr txBox="1"/>
          <p:nvPr/>
        </p:nvSpPr>
        <p:spPr>
          <a:xfrm>
            <a:off x="7414" y="2133745"/>
            <a:ext cx="1980299" cy="400110"/>
          </a:xfrm>
          <a:prstGeom prst="rect">
            <a:avLst/>
          </a:prstGeom>
          <a:solidFill>
            <a:schemeClr val="bg1"/>
          </a:solidFill>
          <a:ln>
            <a:solidFill>
              <a:schemeClr val="tx1"/>
            </a:solidFill>
          </a:ln>
        </p:spPr>
        <p:txBody>
          <a:bodyPr wrap="square">
            <a:spAutoFit/>
          </a:bodyPr>
          <a:lstStyle/>
          <a:p>
            <a:r>
              <a:rPr lang="ja-JP" altLang="en-US" sz="2000" b="1"/>
              <a:t>インデックス</a:t>
            </a:r>
            <a:r>
              <a:rPr lang="en-US" altLang="ja-JP" sz="2000" b="1"/>
              <a:t>3</a:t>
            </a:r>
          </a:p>
        </p:txBody>
      </p:sp>
      <p:sp>
        <p:nvSpPr>
          <p:cNvPr id="47" name="正方形/長方形 46">
            <a:extLst>
              <a:ext uri="{FF2B5EF4-FFF2-40B4-BE49-F238E27FC236}">
                <a16:creationId xmlns:a16="http://schemas.microsoft.com/office/drawing/2014/main" id="{C5558907-9018-F5EA-7AA5-8FD38320A68E}"/>
              </a:ext>
            </a:extLst>
          </p:cNvPr>
          <p:cNvSpPr/>
          <p:nvPr/>
        </p:nvSpPr>
        <p:spPr>
          <a:xfrm>
            <a:off x="2360690" y="1695239"/>
            <a:ext cx="1325271" cy="318215"/>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50A9BF5E-167D-9172-0D31-59A4FEF4505B}"/>
              </a:ext>
            </a:extLst>
          </p:cNvPr>
          <p:cNvSpPr/>
          <p:nvPr/>
        </p:nvSpPr>
        <p:spPr>
          <a:xfrm>
            <a:off x="2360303" y="1982970"/>
            <a:ext cx="1325271" cy="318215"/>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2" name="直線矢印コネクタ 51">
            <a:extLst>
              <a:ext uri="{FF2B5EF4-FFF2-40B4-BE49-F238E27FC236}">
                <a16:creationId xmlns:a16="http://schemas.microsoft.com/office/drawing/2014/main" id="{126F7A68-FDBA-C515-9673-72E44664DF17}"/>
              </a:ext>
            </a:extLst>
          </p:cNvPr>
          <p:cNvCxnSpPr>
            <a:cxnSpLocks/>
          </p:cNvCxnSpPr>
          <p:nvPr/>
        </p:nvCxnSpPr>
        <p:spPr>
          <a:xfrm flipH="1">
            <a:off x="997563" y="2492714"/>
            <a:ext cx="0" cy="33220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 name="テキスト ボックス 52">
            <a:extLst>
              <a:ext uri="{FF2B5EF4-FFF2-40B4-BE49-F238E27FC236}">
                <a16:creationId xmlns:a16="http://schemas.microsoft.com/office/drawing/2014/main" id="{EFD856D0-2FFC-CC8C-F091-4492BB1855AB}"/>
              </a:ext>
            </a:extLst>
          </p:cNvPr>
          <p:cNvSpPr txBox="1"/>
          <p:nvPr/>
        </p:nvSpPr>
        <p:spPr>
          <a:xfrm>
            <a:off x="7414" y="5886888"/>
            <a:ext cx="1980299" cy="400110"/>
          </a:xfrm>
          <a:prstGeom prst="rect">
            <a:avLst/>
          </a:prstGeom>
          <a:solidFill>
            <a:schemeClr val="bg1"/>
          </a:solidFill>
          <a:ln>
            <a:solidFill>
              <a:schemeClr val="tx1"/>
            </a:solidFill>
          </a:ln>
        </p:spPr>
        <p:txBody>
          <a:bodyPr wrap="square">
            <a:spAutoFit/>
          </a:bodyPr>
          <a:lstStyle/>
          <a:p>
            <a:pPr algn="ctr"/>
            <a:r>
              <a:rPr lang="en-US" altLang="ja-JP" sz="2000" b="1"/>
              <a:t>53023</a:t>
            </a:r>
          </a:p>
        </p:txBody>
      </p:sp>
      <p:sp>
        <p:nvSpPr>
          <p:cNvPr id="56" name="正方形/長方形 55">
            <a:extLst>
              <a:ext uri="{FF2B5EF4-FFF2-40B4-BE49-F238E27FC236}">
                <a16:creationId xmlns:a16="http://schemas.microsoft.com/office/drawing/2014/main" id="{73E411E4-9428-100D-4B38-8DDBEE79034E}"/>
              </a:ext>
            </a:extLst>
          </p:cNvPr>
          <p:cNvSpPr/>
          <p:nvPr/>
        </p:nvSpPr>
        <p:spPr>
          <a:xfrm>
            <a:off x="8548543" y="1893136"/>
            <a:ext cx="406483" cy="277269"/>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solidFill>
                  <a:srgbClr val="FFFF00"/>
                </a:solidFill>
              </a:rPr>
              <a:t>1</a:t>
            </a:r>
            <a:endParaRPr kumimoji="1" lang="ja-JP" altLang="en-US">
              <a:solidFill>
                <a:srgbClr val="FFFF00"/>
              </a:solidFill>
            </a:endParaRPr>
          </a:p>
        </p:txBody>
      </p:sp>
      <p:sp>
        <p:nvSpPr>
          <p:cNvPr id="57" name="正方形/長方形 56">
            <a:extLst>
              <a:ext uri="{FF2B5EF4-FFF2-40B4-BE49-F238E27FC236}">
                <a16:creationId xmlns:a16="http://schemas.microsoft.com/office/drawing/2014/main" id="{FC1F8AF4-A650-0487-1DE8-111EA4D78B7C}"/>
              </a:ext>
            </a:extLst>
          </p:cNvPr>
          <p:cNvSpPr/>
          <p:nvPr/>
        </p:nvSpPr>
        <p:spPr>
          <a:xfrm>
            <a:off x="8481136" y="1847119"/>
            <a:ext cx="543954" cy="365642"/>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A4211247-2785-0F2E-115D-E5987614E302}"/>
              </a:ext>
            </a:extLst>
          </p:cNvPr>
          <p:cNvSpPr/>
          <p:nvPr/>
        </p:nvSpPr>
        <p:spPr>
          <a:xfrm>
            <a:off x="8551782" y="2281777"/>
            <a:ext cx="406483" cy="277269"/>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solidFill>
                  <a:srgbClr val="FFFF00"/>
                </a:solidFill>
              </a:rPr>
              <a:t>0</a:t>
            </a:r>
            <a:endParaRPr kumimoji="1" lang="ja-JP" altLang="en-US">
              <a:solidFill>
                <a:srgbClr val="FFFF00"/>
              </a:solidFill>
            </a:endParaRPr>
          </a:p>
        </p:txBody>
      </p:sp>
      <p:sp>
        <p:nvSpPr>
          <p:cNvPr id="59" name="正方形/長方形 58">
            <a:extLst>
              <a:ext uri="{FF2B5EF4-FFF2-40B4-BE49-F238E27FC236}">
                <a16:creationId xmlns:a16="http://schemas.microsoft.com/office/drawing/2014/main" id="{8DEF0E18-3F80-FDE8-FDFA-6606D6CB6A36}"/>
              </a:ext>
            </a:extLst>
          </p:cNvPr>
          <p:cNvSpPr/>
          <p:nvPr/>
        </p:nvSpPr>
        <p:spPr>
          <a:xfrm>
            <a:off x="8474850" y="2235760"/>
            <a:ext cx="543954" cy="365642"/>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90C22A87-EDDF-A63C-F03B-6CC7CCC24D82}"/>
              </a:ext>
            </a:extLst>
          </p:cNvPr>
          <p:cNvSpPr txBox="1"/>
          <p:nvPr/>
        </p:nvSpPr>
        <p:spPr>
          <a:xfrm>
            <a:off x="1" y="13787"/>
            <a:ext cx="2416366" cy="461665"/>
          </a:xfrm>
          <a:prstGeom prst="rect">
            <a:avLst/>
          </a:prstGeom>
          <a:noFill/>
          <a:ln w="19050">
            <a:solidFill>
              <a:srgbClr val="00B0F0"/>
            </a:solidFill>
          </a:ln>
        </p:spPr>
        <p:txBody>
          <a:bodyPr wrap="square">
            <a:spAutoFit/>
          </a:bodyPr>
          <a:lstStyle/>
          <a:p>
            <a:r>
              <a:rPr lang="ja-JP" altLang="en-US" sz="2400"/>
              <a:t>歯の本数を集計</a:t>
            </a:r>
          </a:p>
        </p:txBody>
      </p:sp>
      <p:sp>
        <p:nvSpPr>
          <p:cNvPr id="54" name="テキスト ボックス 53">
            <a:extLst>
              <a:ext uri="{FF2B5EF4-FFF2-40B4-BE49-F238E27FC236}">
                <a16:creationId xmlns:a16="http://schemas.microsoft.com/office/drawing/2014/main" id="{A778BC74-F6A4-88A1-50EA-4E2D8E449D0C}"/>
              </a:ext>
            </a:extLst>
          </p:cNvPr>
          <p:cNvSpPr txBox="1"/>
          <p:nvPr/>
        </p:nvSpPr>
        <p:spPr>
          <a:xfrm>
            <a:off x="3087182" y="2641923"/>
            <a:ext cx="8529769" cy="1323439"/>
          </a:xfrm>
          <a:prstGeom prst="rect">
            <a:avLst/>
          </a:prstGeom>
          <a:solidFill>
            <a:schemeClr val="bg1"/>
          </a:solidFill>
          <a:ln w="19050">
            <a:solidFill>
              <a:srgbClr val="FF0000"/>
            </a:solidFill>
          </a:ln>
        </p:spPr>
        <p:txBody>
          <a:bodyPr wrap="square">
            <a:spAutoFit/>
          </a:bodyPr>
          <a:lstStyle/>
          <a:p>
            <a:r>
              <a:rPr lang="en-US" altLang="ja-JP" sz="2000" b="0" dirty="0">
                <a:solidFill>
                  <a:srgbClr val="AF00DB"/>
                </a:solidFill>
                <a:effectLst/>
                <a:latin typeface="Courier New" panose="02070309020205020404" pitchFamily="49" charset="0"/>
              </a:rPr>
              <a:t>if</a:t>
            </a:r>
            <a:r>
              <a:rPr lang="en-US" altLang="ja-JP" sz="2000" b="0" dirty="0">
                <a:solidFill>
                  <a:srgbClr val="000000"/>
                </a:solidFill>
                <a:effectLst/>
                <a:latin typeface="Courier New" panose="02070309020205020404" pitchFamily="49" charset="0"/>
              </a:rPr>
              <a:t> </a:t>
            </a:r>
            <a:r>
              <a:rPr lang="en-US" altLang="ja-JP" sz="2000" b="0" dirty="0" err="1">
                <a:solidFill>
                  <a:srgbClr val="000000"/>
                </a:solidFill>
                <a:effectLst/>
                <a:latin typeface="Courier New" panose="02070309020205020404" pitchFamily="49" charset="0"/>
              </a:rPr>
              <a:t>klist.loc</a:t>
            </a:r>
            <a:r>
              <a:rPr lang="en-US" altLang="ja-JP" sz="2000" b="0" dirty="0">
                <a:solidFill>
                  <a:srgbClr val="000000"/>
                </a:solidFill>
                <a:effectLst/>
                <a:latin typeface="Courier New" panose="02070309020205020404" pitchFamily="49" charset="0"/>
              </a:rPr>
              <a:t>[</a:t>
            </a:r>
            <a:r>
              <a:rPr lang="ja-JP" altLang="en-US" sz="2000" b="0" dirty="0">
                <a:solidFill>
                  <a:srgbClr val="000000"/>
                </a:solidFill>
                <a:effectLst/>
                <a:latin typeface="Courier New" panose="02070309020205020404" pitchFamily="49" charset="0"/>
              </a:rPr>
              <a:t>インデックス番号</a:t>
            </a:r>
            <a:r>
              <a:rPr lang="en-US" altLang="ja-JP" sz="2000" b="0" dirty="0">
                <a:solidFill>
                  <a:srgbClr val="000000"/>
                </a:solidFill>
                <a:effectLst/>
                <a:latin typeface="Courier New" panose="02070309020205020404" pitchFamily="49" charset="0"/>
              </a:rPr>
              <a:t>,</a:t>
            </a:r>
            <a:r>
              <a:rPr lang="en-US" altLang="ja-JP" sz="2000" b="0" dirty="0">
                <a:solidFill>
                  <a:srgbClr val="A31515"/>
                </a:solidFill>
                <a:effectLst/>
                <a:latin typeface="Courier New" panose="02070309020205020404" pitchFamily="49" charset="0"/>
              </a:rPr>
              <a:t>'tooth record'</a:t>
            </a:r>
            <a:r>
              <a:rPr lang="en-US" altLang="ja-JP" sz="2000" b="0" dirty="0">
                <a:solidFill>
                  <a:srgbClr val="000000"/>
                </a:solidFill>
                <a:effectLst/>
                <a:latin typeface="Courier New" panose="02070309020205020404" pitchFamily="49" charset="0"/>
              </a:rPr>
              <a:t>] == </a:t>
            </a:r>
            <a:r>
              <a:rPr lang="en-US" altLang="ja-JP" sz="2000" b="0" dirty="0">
                <a:solidFill>
                  <a:srgbClr val="A31515"/>
                </a:solidFill>
                <a:effectLst/>
                <a:latin typeface="Courier New" panose="02070309020205020404" pitchFamily="49" charset="0"/>
              </a:rPr>
              <a:t>'</a:t>
            </a:r>
            <a:r>
              <a:rPr lang="ja-JP" altLang="en-US" sz="2000" b="0" dirty="0">
                <a:solidFill>
                  <a:srgbClr val="A31515"/>
                </a:solidFill>
                <a:effectLst/>
                <a:latin typeface="Courier New" panose="02070309020205020404" pitchFamily="49" charset="0"/>
              </a:rPr>
              <a:t>残存歯</a:t>
            </a:r>
            <a:r>
              <a:rPr lang="en-US" altLang="ja-JP" sz="2000" b="0" dirty="0">
                <a:solidFill>
                  <a:srgbClr val="A31515"/>
                </a:solidFill>
                <a:effectLst/>
                <a:latin typeface="Courier New" panose="02070309020205020404" pitchFamily="49" charset="0"/>
              </a:rPr>
              <a:t>'</a:t>
            </a:r>
            <a:r>
              <a:rPr lang="en-US" altLang="ja-JP" sz="2000" b="0" dirty="0">
                <a:solidFill>
                  <a:srgbClr val="000000"/>
                </a:solidFill>
                <a:effectLst/>
                <a:latin typeface="Courier New" panose="02070309020205020404" pitchFamily="49" charset="0"/>
              </a:rPr>
              <a:t>:</a:t>
            </a:r>
          </a:p>
          <a:p>
            <a:r>
              <a:rPr lang="en-US" altLang="ja-JP" sz="2000" b="0" dirty="0">
                <a:solidFill>
                  <a:srgbClr val="000000"/>
                </a:solidFill>
                <a:effectLst/>
                <a:latin typeface="Courier New" panose="02070309020205020404" pitchFamily="49" charset="0"/>
              </a:rPr>
              <a:t>  </a:t>
            </a:r>
            <a:r>
              <a:rPr lang="en-US" altLang="ja-JP" sz="2000" b="0" dirty="0" err="1">
                <a:solidFill>
                  <a:srgbClr val="000000"/>
                </a:solidFill>
                <a:effectLst/>
                <a:latin typeface="Courier New" panose="02070309020205020404" pitchFamily="49" charset="0"/>
              </a:rPr>
              <a:t>klist.loc</a:t>
            </a:r>
            <a:r>
              <a:rPr lang="en-US" altLang="ja-JP" sz="2000" b="0" dirty="0">
                <a:solidFill>
                  <a:srgbClr val="000000"/>
                </a:solidFill>
                <a:effectLst/>
                <a:latin typeface="Courier New" panose="02070309020205020404" pitchFamily="49" charset="0"/>
              </a:rPr>
              <a:t>[</a:t>
            </a:r>
            <a:r>
              <a:rPr lang="ja-JP" altLang="en-US" sz="2000" b="0" dirty="0">
                <a:solidFill>
                  <a:srgbClr val="000000"/>
                </a:solidFill>
                <a:effectLst/>
                <a:latin typeface="Courier New" panose="02070309020205020404" pitchFamily="49" charset="0"/>
              </a:rPr>
              <a:t>インデックス番号</a:t>
            </a:r>
            <a:r>
              <a:rPr lang="en-US" altLang="ja-JP" sz="2000" b="0" dirty="0">
                <a:solidFill>
                  <a:srgbClr val="000000"/>
                </a:solidFill>
                <a:effectLst/>
                <a:latin typeface="Courier New" panose="02070309020205020404" pitchFamily="49" charset="0"/>
              </a:rPr>
              <a:t>,</a:t>
            </a:r>
            <a:r>
              <a:rPr lang="en-US" altLang="ja-JP" sz="2000" b="0" dirty="0">
                <a:solidFill>
                  <a:srgbClr val="A31515"/>
                </a:solidFill>
                <a:effectLst/>
                <a:latin typeface="Courier New" panose="02070309020205020404" pitchFamily="49" charset="0"/>
              </a:rPr>
              <a:t>'tooth exist'</a:t>
            </a:r>
            <a:r>
              <a:rPr lang="en-US" altLang="ja-JP" sz="2000" b="0" dirty="0">
                <a:solidFill>
                  <a:srgbClr val="000000"/>
                </a:solidFill>
                <a:effectLst/>
                <a:latin typeface="Courier New" panose="02070309020205020404" pitchFamily="49" charset="0"/>
              </a:rPr>
              <a:t>] = </a:t>
            </a:r>
            <a:r>
              <a:rPr lang="en-US" altLang="ja-JP" sz="2000" b="0" dirty="0">
                <a:solidFill>
                  <a:srgbClr val="116644"/>
                </a:solidFill>
                <a:effectLst/>
                <a:latin typeface="Courier New" panose="02070309020205020404" pitchFamily="49" charset="0"/>
              </a:rPr>
              <a:t>1</a:t>
            </a:r>
            <a:endParaRPr lang="en-US" altLang="ja-JP" sz="2000" b="0" dirty="0">
              <a:solidFill>
                <a:srgbClr val="000000"/>
              </a:solidFill>
              <a:effectLst/>
              <a:latin typeface="Courier New" panose="02070309020205020404" pitchFamily="49" charset="0"/>
            </a:endParaRPr>
          </a:p>
          <a:p>
            <a:r>
              <a:rPr lang="en-US" altLang="ja-JP" sz="2000" b="0" dirty="0">
                <a:solidFill>
                  <a:srgbClr val="AF00DB"/>
                </a:solidFill>
                <a:effectLst/>
                <a:latin typeface="Courier New" panose="02070309020205020404" pitchFamily="49" charset="0"/>
              </a:rPr>
              <a:t>else</a:t>
            </a:r>
            <a:r>
              <a:rPr lang="en-US" altLang="ja-JP" sz="2000" b="0" dirty="0">
                <a:solidFill>
                  <a:srgbClr val="000000"/>
                </a:solidFill>
                <a:effectLst/>
                <a:latin typeface="Courier New" panose="02070309020205020404" pitchFamily="49" charset="0"/>
              </a:rPr>
              <a:t>:</a:t>
            </a:r>
          </a:p>
          <a:p>
            <a:r>
              <a:rPr lang="en-US" altLang="ja-JP" sz="2000" b="0" dirty="0">
                <a:solidFill>
                  <a:srgbClr val="000000"/>
                </a:solidFill>
                <a:effectLst/>
                <a:latin typeface="Courier New" panose="02070309020205020404" pitchFamily="49" charset="0"/>
              </a:rPr>
              <a:t>  </a:t>
            </a:r>
            <a:r>
              <a:rPr lang="en-US" altLang="ja-JP" sz="2000" b="0" dirty="0" err="1">
                <a:solidFill>
                  <a:srgbClr val="000000"/>
                </a:solidFill>
                <a:effectLst/>
                <a:latin typeface="Courier New" panose="02070309020205020404" pitchFamily="49" charset="0"/>
              </a:rPr>
              <a:t>klist.loc</a:t>
            </a:r>
            <a:r>
              <a:rPr lang="en-US" altLang="ja-JP" sz="2000" b="0" dirty="0">
                <a:solidFill>
                  <a:srgbClr val="000000"/>
                </a:solidFill>
                <a:effectLst/>
                <a:latin typeface="Courier New" panose="02070309020205020404" pitchFamily="49" charset="0"/>
              </a:rPr>
              <a:t>[</a:t>
            </a:r>
            <a:r>
              <a:rPr lang="ja-JP" altLang="en-US" sz="2000" b="0" dirty="0">
                <a:solidFill>
                  <a:srgbClr val="000000"/>
                </a:solidFill>
                <a:effectLst/>
                <a:latin typeface="Courier New" panose="02070309020205020404" pitchFamily="49" charset="0"/>
              </a:rPr>
              <a:t>インデックス番号</a:t>
            </a:r>
            <a:r>
              <a:rPr lang="en-US" altLang="ja-JP" sz="2000" b="0" dirty="0">
                <a:solidFill>
                  <a:srgbClr val="000000"/>
                </a:solidFill>
                <a:effectLst/>
                <a:latin typeface="Courier New" panose="02070309020205020404" pitchFamily="49" charset="0"/>
              </a:rPr>
              <a:t>,</a:t>
            </a:r>
            <a:r>
              <a:rPr lang="en-US" altLang="ja-JP" sz="2000" b="0" dirty="0">
                <a:solidFill>
                  <a:srgbClr val="A31515"/>
                </a:solidFill>
                <a:effectLst/>
                <a:latin typeface="Courier New" panose="02070309020205020404" pitchFamily="49" charset="0"/>
              </a:rPr>
              <a:t>'tooth exist'</a:t>
            </a:r>
            <a:r>
              <a:rPr lang="en-US" altLang="ja-JP" sz="2000" b="0" dirty="0">
                <a:solidFill>
                  <a:srgbClr val="000000"/>
                </a:solidFill>
                <a:effectLst/>
                <a:latin typeface="Courier New" panose="02070309020205020404" pitchFamily="49" charset="0"/>
              </a:rPr>
              <a:t>] = </a:t>
            </a:r>
            <a:r>
              <a:rPr lang="en-US" altLang="ja-JP" sz="2000" b="0" dirty="0">
                <a:solidFill>
                  <a:srgbClr val="116644"/>
                </a:solidFill>
                <a:effectLst/>
                <a:latin typeface="Courier New" panose="02070309020205020404" pitchFamily="49" charset="0"/>
              </a:rPr>
              <a:t>0</a:t>
            </a:r>
            <a:endParaRPr lang="en-US" altLang="ja-JP" sz="2000"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5446814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43B484-728B-1482-00D9-2CA92BBB1DC4}"/>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B7DFC2D3-964D-C6BA-B763-98C8D02B33AE}"/>
              </a:ext>
            </a:extLst>
          </p:cNvPr>
          <p:cNvSpPr txBox="1"/>
          <p:nvPr/>
        </p:nvSpPr>
        <p:spPr>
          <a:xfrm>
            <a:off x="136732" y="537355"/>
            <a:ext cx="578265" cy="369332"/>
          </a:xfrm>
          <a:prstGeom prst="rect">
            <a:avLst/>
          </a:prstGeom>
          <a:solidFill>
            <a:schemeClr val="accent2">
              <a:lumMod val="75000"/>
            </a:schemeClr>
          </a:solidFill>
        </p:spPr>
        <p:txBody>
          <a:bodyPr wrap="square" rtlCol="0">
            <a:spAutoFit/>
          </a:bodyPr>
          <a:lstStyle/>
          <a:p>
            <a:r>
              <a:rPr kumimoji="1" lang="en-US" altLang="ja-JP" b="1" dirty="0"/>
              <a:t>for</a:t>
            </a:r>
            <a:endParaRPr kumimoji="1" lang="ja-JP" altLang="en-US" b="1" dirty="0"/>
          </a:p>
        </p:txBody>
      </p:sp>
      <p:sp>
        <p:nvSpPr>
          <p:cNvPr id="4" name="テキスト ボックス 3">
            <a:extLst>
              <a:ext uri="{FF2B5EF4-FFF2-40B4-BE49-F238E27FC236}">
                <a16:creationId xmlns:a16="http://schemas.microsoft.com/office/drawing/2014/main" id="{B2A12375-B875-8E2B-7440-7D4ADF2A9604}"/>
              </a:ext>
            </a:extLst>
          </p:cNvPr>
          <p:cNvSpPr txBox="1"/>
          <p:nvPr/>
        </p:nvSpPr>
        <p:spPr>
          <a:xfrm>
            <a:off x="1709158" y="126979"/>
            <a:ext cx="3096782" cy="369332"/>
          </a:xfrm>
          <a:prstGeom prst="rect">
            <a:avLst/>
          </a:prstGeom>
          <a:solidFill>
            <a:schemeClr val="accent4">
              <a:lumMod val="20000"/>
              <a:lumOff val="80000"/>
            </a:schemeClr>
          </a:solidFill>
        </p:spPr>
        <p:txBody>
          <a:bodyPr wrap="square" rtlCol="0">
            <a:spAutoFit/>
          </a:bodyPr>
          <a:lstStyle>
            <a:defPPr>
              <a:defRPr lang="ja-JP"/>
            </a:defPPr>
            <a:lvl1pPr marL="342900" indent="-342900">
              <a:buAutoNum type="arabicPeriod"/>
              <a:defRPr/>
            </a:lvl1pPr>
          </a:lstStyle>
          <a:p>
            <a:pPr marL="0" indent="0">
              <a:buNone/>
            </a:pPr>
            <a:r>
              <a:rPr lang="ja-JP" altLang="en-US" b="1" dirty="0"/>
              <a:t>プログラミング基礎</a:t>
            </a:r>
          </a:p>
        </p:txBody>
      </p:sp>
      <p:sp>
        <p:nvSpPr>
          <p:cNvPr id="5" name="テキスト ボックス 4">
            <a:extLst>
              <a:ext uri="{FF2B5EF4-FFF2-40B4-BE49-F238E27FC236}">
                <a16:creationId xmlns:a16="http://schemas.microsoft.com/office/drawing/2014/main" id="{4D0E5904-D56F-E1D3-42A4-E00583B564F1}"/>
              </a:ext>
            </a:extLst>
          </p:cNvPr>
          <p:cNvSpPr txBox="1"/>
          <p:nvPr/>
        </p:nvSpPr>
        <p:spPr>
          <a:xfrm>
            <a:off x="136732" y="123911"/>
            <a:ext cx="1572426" cy="369332"/>
          </a:xfrm>
          <a:prstGeom prst="rect">
            <a:avLst/>
          </a:prstGeom>
          <a:solidFill>
            <a:schemeClr val="accent4">
              <a:lumMod val="20000"/>
              <a:lumOff val="80000"/>
            </a:schemeClr>
          </a:solidFill>
        </p:spPr>
        <p:txBody>
          <a:bodyPr wrap="square" rtlCol="0">
            <a:spAutoFit/>
          </a:bodyPr>
          <a:lstStyle/>
          <a:p>
            <a:r>
              <a:rPr kumimoji="1" lang="en-US" altLang="ja-JP" b="1" dirty="0"/>
              <a:t>Python</a:t>
            </a:r>
            <a:r>
              <a:rPr kumimoji="1" lang="ja-JP" altLang="en-US" b="1" dirty="0"/>
              <a:t>基礎</a:t>
            </a:r>
          </a:p>
        </p:txBody>
      </p:sp>
      <p:sp>
        <p:nvSpPr>
          <p:cNvPr id="11" name="テキスト ボックス 10">
            <a:extLst>
              <a:ext uri="{FF2B5EF4-FFF2-40B4-BE49-F238E27FC236}">
                <a16:creationId xmlns:a16="http://schemas.microsoft.com/office/drawing/2014/main" id="{65B720D4-54CA-D035-A1B5-E7AB7DCB698B}"/>
              </a:ext>
            </a:extLst>
          </p:cNvPr>
          <p:cNvSpPr txBox="1"/>
          <p:nvPr/>
        </p:nvSpPr>
        <p:spPr>
          <a:xfrm>
            <a:off x="714997" y="528598"/>
            <a:ext cx="11477003" cy="369332"/>
          </a:xfrm>
          <a:prstGeom prst="rect">
            <a:avLst/>
          </a:prstGeom>
          <a:solidFill>
            <a:schemeClr val="accent2">
              <a:lumMod val="20000"/>
              <a:lumOff val="80000"/>
            </a:schemeClr>
          </a:solidFill>
        </p:spPr>
        <p:txBody>
          <a:bodyPr wrap="square">
            <a:spAutoFit/>
          </a:bodyPr>
          <a:lstStyle>
            <a:defPPr>
              <a:defRPr lang="ja-JP"/>
            </a:defPPr>
            <a:lvl1pPr algn="just">
              <a:defRPr b="0" i="0">
                <a:solidFill>
                  <a:srgbClr val="374151"/>
                </a:solidFill>
                <a:effectLst/>
                <a:latin typeface="Söhne"/>
              </a:defRPr>
            </a:lvl1pPr>
          </a:lstStyle>
          <a:p>
            <a:r>
              <a:rPr lang="ja-JP" altLang="en-US" dirty="0"/>
              <a:t>日本語での</a:t>
            </a:r>
            <a:r>
              <a:rPr lang="en-US" altLang="ja-JP" b="1" dirty="0">
                <a:solidFill>
                  <a:srgbClr val="FF0000"/>
                </a:solidFill>
              </a:rPr>
              <a:t>for</a:t>
            </a:r>
            <a:r>
              <a:rPr lang="ja-JP" altLang="en-US" b="1" dirty="0">
                <a:solidFill>
                  <a:srgbClr val="FF0000"/>
                </a:solidFill>
              </a:rPr>
              <a:t>文</a:t>
            </a:r>
            <a:r>
              <a:rPr lang="ja-JP" altLang="en-US" dirty="0"/>
              <a:t>に相当する部分は「</a:t>
            </a:r>
            <a:r>
              <a:rPr lang="en-US" altLang="ja-JP" b="1" dirty="0">
                <a:solidFill>
                  <a:srgbClr val="FF0000"/>
                </a:solidFill>
              </a:rPr>
              <a:t>〜</a:t>
            </a:r>
            <a:r>
              <a:rPr lang="ja-JP" altLang="en-US" b="1" dirty="0">
                <a:solidFill>
                  <a:srgbClr val="FF0000"/>
                </a:solidFill>
              </a:rPr>
              <a:t>ごとに</a:t>
            </a:r>
            <a:r>
              <a:rPr lang="ja-JP" altLang="en-US" dirty="0"/>
              <a:t>繰り返す」などのように言えます。</a:t>
            </a:r>
          </a:p>
        </p:txBody>
      </p:sp>
      <p:sp>
        <p:nvSpPr>
          <p:cNvPr id="7" name="スライド番号プレースホルダー 6">
            <a:extLst>
              <a:ext uri="{FF2B5EF4-FFF2-40B4-BE49-F238E27FC236}">
                <a16:creationId xmlns:a16="http://schemas.microsoft.com/office/drawing/2014/main" id="{2864522E-6C3B-639E-1BAA-1C9F351CC69D}"/>
              </a:ext>
            </a:extLst>
          </p:cNvPr>
          <p:cNvSpPr>
            <a:spLocks noGrp="1"/>
          </p:cNvSpPr>
          <p:nvPr>
            <p:ph type="sldNum" sz="quarter" idx="12"/>
          </p:nvPr>
        </p:nvSpPr>
        <p:spPr/>
        <p:txBody>
          <a:bodyPr/>
          <a:lstStyle/>
          <a:p>
            <a:fld id="{827DBB1C-C0E9-4679-85F5-EA56F2B9158A}" type="slidenum">
              <a:rPr kumimoji="1" lang="ja-JP" altLang="en-US" smtClean="0"/>
              <a:t>42</a:t>
            </a:fld>
            <a:endParaRPr kumimoji="1" lang="ja-JP" altLang="en-US"/>
          </a:p>
        </p:txBody>
      </p:sp>
      <p:sp>
        <p:nvSpPr>
          <p:cNvPr id="8" name="テキスト ボックス 7">
            <a:extLst>
              <a:ext uri="{FF2B5EF4-FFF2-40B4-BE49-F238E27FC236}">
                <a16:creationId xmlns:a16="http://schemas.microsoft.com/office/drawing/2014/main" id="{DF23EEBB-0AD2-53AF-6758-735574DF63C0}"/>
              </a:ext>
            </a:extLst>
          </p:cNvPr>
          <p:cNvSpPr txBox="1"/>
          <p:nvPr/>
        </p:nvSpPr>
        <p:spPr>
          <a:xfrm>
            <a:off x="387347" y="1325156"/>
            <a:ext cx="6805934" cy="830997"/>
          </a:xfrm>
          <a:prstGeom prst="rect">
            <a:avLst/>
          </a:prstGeom>
          <a:noFill/>
          <a:ln>
            <a:solidFill>
              <a:schemeClr val="tx1"/>
            </a:solidFill>
          </a:ln>
        </p:spPr>
        <p:txBody>
          <a:bodyPr wrap="square">
            <a:spAutoFit/>
          </a:bodyPr>
          <a:lstStyle/>
          <a:p>
            <a:r>
              <a:rPr lang="ja-JP" altLang="en-US" sz="2400" dirty="0"/>
              <a:t>for </a:t>
            </a:r>
            <a:r>
              <a:rPr lang="ja-JP" altLang="en-US" sz="2400" b="1" dirty="0">
                <a:solidFill>
                  <a:srgbClr val="7030A0"/>
                </a:solidFill>
              </a:rPr>
              <a:t>変数</a:t>
            </a:r>
            <a:r>
              <a:rPr lang="ja-JP" altLang="en-US" sz="2400" dirty="0"/>
              <a:t> in </a:t>
            </a:r>
            <a:r>
              <a:rPr lang="ja-JP" altLang="en-US" sz="2400" b="1" dirty="0">
                <a:solidFill>
                  <a:srgbClr val="00B050"/>
                </a:solidFill>
              </a:rPr>
              <a:t>要素の集まり</a:t>
            </a:r>
            <a:r>
              <a:rPr lang="en-US" altLang="ja-JP" sz="2400" dirty="0"/>
              <a:t>:</a:t>
            </a:r>
            <a:endParaRPr lang="ja-JP" altLang="en-US" sz="2400" dirty="0"/>
          </a:p>
          <a:p>
            <a:r>
              <a:rPr lang="ja-JP" altLang="en-US" sz="2400" dirty="0"/>
              <a:t>　変数ごとに繰り返す繰り返し実行するコード</a:t>
            </a:r>
          </a:p>
        </p:txBody>
      </p:sp>
      <p:sp>
        <p:nvSpPr>
          <p:cNvPr id="9" name="テキスト ボックス 8">
            <a:extLst>
              <a:ext uri="{FF2B5EF4-FFF2-40B4-BE49-F238E27FC236}">
                <a16:creationId xmlns:a16="http://schemas.microsoft.com/office/drawing/2014/main" id="{5B7534D0-BC30-9658-31B1-0DC6D792AE1C}"/>
              </a:ext>
            </a:extLst>
          </p:cNvPr>
          <p:cNvSpPr txBox="1"/>
          <p:nvPr/>
        </p:nvSpPr>
        <p:spPr>
          <a:xfrm>
            <a:off x="387347" y="2866089"/>
            <a:ext cx="6805934" cy="461665"/>
          </a:xfrm>
          <a:prstGeom prst="rect">
            <a:avLst/>
          </a:prstGeom>
          <a:noFill/>
          <a:ln>
            <a:solidFill>
              <a:schemeClr val="tx1"/>
            </a:solidFill>
          </a:ln>
        </p:spPr>
        <p:txBody>
          <a:bodyPr wrap="square">
            <a:spAutoFit/>
          </a:bodyPr>
          <a:lstStyle/>
          <a:p>
            <a:r>
              <a:rPr lang="ja-JP" altLang="en-US" sz="2400" dirty="0"/>
              <a:t>for </a:t>
            </a:r>
            <a:r>
              <a:rPr lang="ja-JP" altLang="en-US" sz="2400" b="1" dirty="0">
                <a:solidFill>
                  <a:srgbClr val="7030A0"/>
                </a:solidFill>
              </a:rPr>
              <a:t>行インデックス番号</a:t>
            </a:r>
            <a:r>
              <a:rPr lang="ja-JP" altLang="en-US" sz="2400" dirty="0"/>
              <a:t> in</a:t>
            </a:r>
            <a:r>
              <a:rPr lang="ja-JP" altLang="en-US" sz="2400" b="1" dirty="0">
                <a:solidFill>
                  <a:srgbClr val="00B050"/>
                </a:solidFill>
              </a:rPr>
              <a:t>（</a:t>
            </a:r>
            <a:r>
              <a:rPr lang="en-US" altLang="ja-JP" sz="2400" b="1" dirty="0">
                <a:solidFill>
                  <a:srgbClr val="00B050"/>
                </a:solidFill>
              </a:rPr>
              <a:t>0,1,2…53023</a:t>
            </a:r>
            <a:r>
              <a:rPr lang="ja-JP" altLang="en-US" sz="2400" b="1" dirty="0">
                <a:solidFill>
                  <a:srgbClr val="00B050"/>
                </a:solidFill>
              </a:rPr>
              <a:t>）</a:t>
            </a:r>
            <a:r>
              <a:rPr lang="en-US" altLang="ja-JP" sz="2400" dirty="0"/>
              <a:t>:</a:t>
            </a:r>
            <a:endParaRPr lang="ja-JP" altLang="en-US" sz="2400" dirty="0"/>
          </a:p>
        </p:txBody>
      </p:sp>
      <p:sp>
        <p:nvSpPr>
          <p:cNvPr id="10" name="テキスト ボックス 9">
            <a:extLst>
              <a:ext uri="{FF2B5EF4-FFF2-40B4-BE49-F238E27FC236}">
                <a16:creationId xmlns:a16="http://schemas.microsoft.com/office/drawing/2014/main" id="{F5CD62FF-3E4B-9B22-4C9F-088EC5CE12E3}"/>
              </a:ext>
            </a:extLst>
          </p:cNvPr>
          <p:cNvSpPr txBox="1"/>
          <p:nvPr/>
        </p:nvSpPr>
        <p:spPr>
          <a:xfrm>
            <a:off x="922945" y="3552372"/>
            <a:ext cx="8529769" cy="1323439"/>
          </a:xfrm>
          <a:prstGeom prst="rect">
            <a:avLst/>
          </a:prstGeom>
          <a:solidFill>
            <a:schemeClr val="bg1"/>
          </a:solidFill>
          <a:ln w="19050">
            <a:solidFill>
              <a:srgbClr val="FF0000"/>
            </a:solidFill>
          </a:ln>
        </p:spPr>
        <p:txBody>
          <a:bodyPr wrap="square">
            <a:spAutoFit/>
          </a:bodyPr>
          <a:lstStyle/>
          <a:p>
            <a:r>
              <a:rPr lang="en-US" altLang="ja-JP" sz="2000" b="0" dirty="0">
                <a:solidFill>
                  <a:srgbClr val="AF00DB"/>
                </a:solidFill>
                <a:effectLst/>
                <a:latin typeface="Courier New" panose="02070309020205020404" pitchFamily="49" charset="0"/>
              </a:rPr>
              <a:t>if</a:t>
            </a:r>
            <a:r>
              <a:rPr lang="en-US" altLang="ja-JP" sz="2000" b="0" dirty="0">
                <a:solidFill>
                  <a:srgbClr val="000000"/>
                </a:solidFill>
                <a:effectLst/>
                <a:latin typeface="Courier New" panose="02070309020205020404" pitchFamily="49" charset="0"/>
              </a:rPr>
              <a:t> </a:t>
            </a:r>
            <a:r>
              <a:rPr lang="en-US" altLang="ja-JP" sz="2000" b="0" dirty="0" err="1">
                <a:solidFill>
                  <a:srgbClr val="000000"/>
                </a:solidFill>
                <a:effectLst/>
                <a:latin typeface="Courier New" panose="02070309020205020404" pitchFamily="49" charset="0"/>
              </a:rPr>
              <a:t>klist.loc</a:t>
            </a:r>
            <a:r>
              <a:rPr lang="en-US" altLang="ja-JP" sz="2000" b="0" dirty="0">
                <a:solidFill>
                  <a:srgbClr val="000000"/>
                </a:solidFill>
                <a:effectLst/>
                <a:latin typeface="Courier New" panose="02070309020205020404" pitchFamily="49" charset="0"/>
              </a:rPr>
              <a:t>[</a:t>
            </a:r>
            <a:r>
              <a:rPr lang="ja-JP" altLang="en-US" sz="2000" b="0" dirty="0">
                <a:solidFill>
                  <a:srgbClr val="7030A0"/>
                </a:solidFill>
                <a:effectLst/>
                <a:latin typeface="Courier New" panose="02070309020205020404" pitchFamily="49" charset="0"/>
              </a:rPr>
              <a:t>インデックス番号</a:t>
            </a:r>
            <a:r>
              <a:rPr lang="en-US" altLang="ja-JP" sz="2000" b="0" dirty="0">
                <a:solidFill>
                  <a:srgbClr val="000000"/>
                </a:solidFill>
                <a:effectLst/>
                <a:latin typeface="Courier New" panose="02070309020205020404" pitchFamily="49" charset="0"/>
              </a:rPr>
              <a:t>,</a:t>
            </a:r>
            <a:r>
              <a:rPr lang="en-US" altLang="ja-JP" sz="2000" b="0" dirty="0">
                <a:solidFill>
                  <a:srgbClr val="A31515"/>
                </a:solidFill>
                <a:effectLst/>
                <a:latin typeface="Courier New" panose="02070309020205020404" pitchFamily="49" charset="0"/>
              </a:rPr>
              <a:t>'tooth record'</a:t>
            </a:r>
            <a:r>
              <a:rPr lang="en-US" altLang="ja-JP" sz="2000" b="0" dirty="0">
                <a:solidFill>
                  <a:srgbClr val="000000"/>
                </a:solidFill>
                <a:effectLst/>
                <a:latin typeface="Courier New" panose="02070309020205020404" pitchFamily="49" charset="0"/>
              </a:rPr>
              <a:t>] == </a:t>
            </a:r>
            <a:r>
              <a:rPr lang="en-US" altLang="ja-JP" sz="2000" b="0" dirty="0">
                <a:solidFill>
                  <a:srgbClr val="A31515"/>
                </a:solidFill>
                <a:effectLst/>
                <a:latin typeface="Courier New" panose="02070309020205020404" pitchFamily="49" charset="0"/>
              </a:rPr>
              <a:t>'</a:t>
            </a:r>
            <a:r>
              <a:rPr lang="ja-JP" altLang="en-US" sz="2000" b="0" dirty="0">
                <a:solidFill>
                  <a:srgbClr val="A31515"/>
                </a:solidFill>
                <a:effectLst/>
                <a:latin typeface="Courier New" panose="02070309020205020404" pitchFamily="49" charset="0"/>
              </a:rPr>
              <a:t>残存歯</a:t>
            </a:r>
            <a:r>
              <a:rPr lang="en-US" altLang="ja-JP" sz="2000" b="0" dirty="0">
                <a:solidFill>
                  <a:srgbClr val="A31515"/>
                </a:solidFill>
                <a:effectLst/>
                <a:latin typeface="Courier New" panose="02070309020205020404" pitchFamily="49" charset="0"/>
              </a:rPr>
              <a:t>'</a:t>
            </a:r>
            <a:r>
              <a:rPr lang="en-US" altLang="ja-JP" sz="2000" b="0" dirty="0">
                <a:solidFill>
                  <a:srgbClr val="000000"/>
                </a:solidFill>
                <a:effectLst/>
                <a:latin typeface="Courier New" panose="02070309020205020404" pitchFamily="49" charset="0"/>
              </a:rPr>
              <a:t>:</a:t>
            </a:r>
          </a:p>
          <a:p>
            <a:r>
              <a:rPr lang="en-US" altLang="ja-JP" sz="2000" b="0" dirty="0">
                <a:solidFill>
                  <a:srgbClr val="000000"/>
                </a:solidFill>
                <a:effectLst/>
                <a:latin typeface="Courier New" panose="02070309020205020404" pitchFamily="49" charset="0"/>
              </a:rPr>
              <a:t>  </a:t>
            </a:r>
            <a:r>
              <a:rPr lang="en-US" altLang="ja-JP" sz="2000" b="0" dirty="0" err="1">
                <a:solidFill>
                  <a:srgbClr val="000000"/>
                </a:solidFill>
                <a:effectLst/>
                <a:latin typeface="Courier New" panose="02070309020205020404" pitchFamily="49" charset="0"/>
              </a:rPr>
              <a:t>klist.loc</a:t>
            </a:r>
            <a:r>
              <a:rPr lang="en-US" altLang="ja-JP" sz="2000" b="0" dirty="0">
                <a:solidFill>
                  <a:srgbClr val="000000"/>
                </a:solidFill>
                <a:effectLst/>
                <a:latin typeface="Courier New" panose="02070309020205020404" pitchFamily="49" charset="0"/>
              </a:rPr>
              <a:t>[</a:t>
            </a:r>
            <a:r>
              <a:rPr lang="ja-JP" altLang="en-US" sz="2000" b="0" dirty="0">
                <a:solidFill>
                  <a:srgbClr val="7030A0"/>
                </a:solidFill>
                <a:effectLst/>
                <a:latin typeface="Courier New" panose="02070309020205020404" pitchFamily="49" charset="0"/>
              </a:rPr>
              <a:t>インデックス番号</a:t>
            </a:r>
            <a:r>
              <a:rPr lang="en-US" altLang="ja-JP" sz="2000" b="0" dirty="0">
                <a:solidFill>
                  <a:srgbClr val="000000"/>
                </a:solidFill>
                <a:effectLst/>
                <a:latin typeface="Courier New" panose="02070309020205020404" pitchFamily="49" charset="0"/>
              </a:rPr>
              <a:t>,</a:t>
            </a:r>
            <a:r>
              <a:rPr lang="en-US" altLang="ja-JP" sz="2000" b="0" dirty="0">
                <a:solidFill>
                  <a:srgbClr val="A31515"/>
                </a:solidFill>
                <a:effectLst/>
                <a:latin typeface="Courier New" panose="02070309020205020404" pitchFamily="49" charset="0"/>
              </a:rPr>
              <a:t>'tooth exist'</a:t>
            </a:r>
            <a:r>
              <a:rPr lang="en-US" altLang="ja-JP" sz="2000" b="0" dirty="0">
                <a:solidFill>
                  <a:srgbClr val="000000"/>
                </a:solidFill>
                <a:effectLst/>
                <a:latin typeface="Courier New" panose="02070309020205020404" pitchFamily="49" charset="0"/>
              </a:rPr>
              <a:t>] = </a:t>
            </a:r>
            <a:r>
              <a:rPr lang="en-US" altLang="ja-JP" sz="2000" b="0" dirty="0">
                <a:solidFill>
                  <a:srgbClr val="116644"/>
                </a:solidFill>
                <a:effectLst/>
                <a:latin typeface="Courier New" panose="02070309020205020404" pitchFamily="49" charset="0"/>
              </a:rPr>
              <a:t>1</a:t>
            </a:r>
            <a:endParaRPr lang="en-US" altLang="ja-JP" sz="2000" b="0" dirty="0">
              <a:solidFill>
                <a:srgbClr val="000000"/>
              </a:solidFill>
              <a:effectLst/>
              <a:latin typeface="Courier New" panose="02070309020205020404" pitchFamily="49" charset="0"/>
            </a:endParaRPr>
          </a:p>
          <a:p>
            <a:r>
              <a:rPr lang="en-US" altLang="ja-JP" sz="2000" b="0" dirty="0">
                <a:solidFill>
                  <a:srgbClr val="AF00DB"/>
                </a:solidFill>
                <a:effectLst/>
                <a:latin typeface="Courier New" panose="02070309020205020404" pitchFamily="49" charset="0"/>
              </a:rPr>
              <a:t>else</a:t>
            </a:r>
            <a:r>
              <a:rPr lang="en-US" altLang="ja-JP" sz="2000" b="0" dirty="0">
                <a:solidFill>
                  <a:srgbClr val="000000"/>
                </a:solidFill>
                <a:effectLst/>
                <a:latin typeface="Courier New" panose="02070309020205020404" pitchFamily="49" charset="0"/>
              </a:rPr>
              <a:t>:</a:t>
            </a:r>
          </a:p>
          <a:p>
            <a:r>
              <a:rPr lang="en-US" altLang="ja-JP" sz="2000" b="0" dirty="0">
                <a:solidFill>
                  <a:srgbClr val="000000"/>
                </a:solidFill>
                <a:effectLst/>
                <a:latin typeface="Courier New" panose="02070309020205020404" pitchFamily="49" charset="0"/>
              </a:rPr>
              <a:t>  </a:t>
            </a:r>
            <a:r>
              <a:rPr lang="en-US" altLang="ja-JP" sz="2000" b="0" dirty="0" err="1">
                <a:solidFill>
                  <a:srgbClr val="000000"/>
                </a:solidFill>
                <a:effectLst/>
                <a:latin typeface="Courier New" panose="02070309020205020404" pitchFamily="49" charset="0"/>
              </a:rPr>
              <a:t>klist.loc</a:t>
            </a:r>
            <a:r>
              <a:rPr lang="en-US" altLang="ja-JP" sz="2000" b="0" dirty="0">
                <a:solidFill>
                  <a:srgbClr val="000000"/>
                </a:solidFill>
                <a:effectLst/>
                <a:latin typeface="Courier New" panose="02070309020205020404" pitchFamily="49" charset="0"/>
              </a:rPr>
              <a:t>[</a:t>
            </a:r>
            <a:r>
              <a:rPr lang="ja-JP" altLang="en-US" sz="2000" b="0" dirty="0">
                <a:solidFill>
                  <a:srgbClr val="7030A0"/>
                </a:solidFill>
                <a:effectLst/>
                <a:latin typeface="Courier New" panose="02070309020205020404" pitchFamily="49" charset="0"/>
              </a:rPr>
              <a:t>インデックス番号</a:t>
            </a:r>
            <a:r>
              <a:rPr lang="en-US" altLang="ja-JP" sz="2000" b="0" dirty="0">
                <a:solidFill>
                  <a:srgbClr val="000000"/>
                </a:solidFill>
                <a:effectLst/>
                <a:latin typeface="Courier New" panose="02070309020205020404" pitchFamily="49" charset="0"/>
              </a:rPr>
              <a:t>,</a:t>
            </a:r>
            <a:r>
              <a:rPr lang="en-US" altLang="ja-JP" sz="2000" b="0" dirty="0">
                <a:solidFill>
                  <a:srgbClr val="A31515"/>
                </a:solidFill>
                <a:effectLst/>
                <a:latin typeface="Courier New" panose="02070309020205020404" pitchFamily="49" charset="0"/>
              </a:rPr>
              <a:t>'tooth exist'</a:t>
            </a:r>
            <a:r>
              <a:rPr lang="en-US" altLang="ja-JP" sz="2000" b="0" dirty="0">
                <a:solidFill>
                  <a:srgbClr val="000000"/>
                </a:solidFill>
                <a:effectLst/>
                <a:latin typeface="Courier New" panose="02070309020205020404" pitchFamily="49" charset="0"/>
              </a:rPr>
              <a:t>] = </a:t>
            </a:r>
            <a:r>
              <a:rPr lang="en-US" altLang="ja-JP" sz="2000" b="0" dirty="0">
                <a:solidFill>
                  <a:srgbClr val="116644"/>
                </a:solidFill>
                <a:effectLst/>
                <a:latin typeface="Courier New" panose="02070309020205020404" pitchFamily="49" charset="0"/>
              </a:rPr>
              <a:t>0</a:t>
            </a:r>
            <a:endParaRPr lang="en-US" altLang="ja-JP" sz="2000" b="0" dirty="0">
              <a:solidFill>
                <a:srgbClr val="000000"/>
              </a:solidFill>
              <a:effectLst/>
              <a:latin typeface="Courier New" panose="02070309020205020404" pitchFamily="49" charset="0"/>
            </a:endParaRPr>
          </a:p>
        </p:txBody>
      </p:sp>
      <p:sp>
        <p:nvSpPr>
          <p:cNvPr id="13" name="矢印: 下 26">
            <a:extLst>
              <a:ext uri="{FF2B5EF4-FFF2-40B4-BE49-F238E27FC236}">
                <a16:creationId xmlns:a16="http://schemas.microsoft.com/office/drawing/2014/main" id="{B7FE23C1-0E00-70A4-D7D1-099423C1827B}"/>
              </a:ext>
            </a:extLst>
          </p:cNvPr>
          <p:cNvSpPr/>
          <p:nvPr/>
        </p:nvSpPr>
        <p:spPr>
          <a:xfrm>
            <a:off x="3035034" y="2214879"/>
            <a:ext cx="548060" cy="618403"/>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9030069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196B3EF-74A1-37E6-0CFE-815BDA9EBA70}"/>
              </a:ext>
            </a:extLst>
          </p:cNvPr>
          <p:cNvSpPr>
            <a:spLocks noGrp="1"/>
          </p:cNvSpPr>
          <p:nvPr>
            <p:ph type="sldNum" sz="quarter" idx="12"/>
          </p:nvPr>
        </p:nvSpPr>
        <p:spPr/>
        <p:txBody>
          <a:bodyPr/>
          <a:lstStyle/>
          <a:p>
            <a:fld id="{D0DED96A-F066-47E4-9553-675BF6234992}" type="slidenum">
              <a:rPr kumimoji="1" lang="ja-JP" altLang="en-US" smtClean="0"/>
              <a:t>43</a:t>
            </a:fld>
            <a:endParaRPr kumimoji="1" lang="ja-JP" altLang="en-US"/>
          </a:p>
        </p:txBody>
      </p:sp>
      <p:sp>
        <p:nvSpPr>
          <p:cNvPr id="6" name="テキスト ボックス 5">
            <a:extLst>
              <a:ext uri="{FF2B5EF4-FFF2-40B4-BE49-F238E27FC236}">
                <a16:creationId xmlns:a16="http://schemas.microsoft.com/office/drawing/2014/main" id="{3320B514-262C-4F17-3805-055FE515F69E}"/>
              </a:ext>
            </a:extLst>
          </p:cNvPr>
          <p:cNvSpPr txBox="1"/>
          <p:nvPr/>
        </p:nvSpPr>
        <p:spPr>
          <a:xfrm>
            <a:off x="5303521" y="738149"/>
            <a:ext cx="4615380" cy="400110"/>
          </a:xfrm>
          <a:prstGeom prst="rect">
            <a:avLst/>
          </a:prstGeom>
          <a:solidFill>
            <a:schemeClr val="bg1"/>
          </a:solidFill>
          <a:ln>
            <a:solidFill>
              <a:schemeClr val="tx1"/>
            </a:solidFill>
          </a:ln>
        </p:spPr>
        <p:txBody>
          <a:bodyPr wrap="square">
            <a:spAutoFit/>
          </a:bodyPr>
          <a:lstStyle/>
          <a:p>
            <a:r>
              <a:rPr lang="en-US" altLang="ja-JP" sz="2000" dirty="0"/>
              <a:t>for </a:t>
            </a:r>
            <a:r>
              <a:rPr lang="en-US" altLang="ja-JP" sz="2000" dirty="0" err="1">
                <a:highlight>
                  <a:srgbClr val="FFFF00"/>
                </a:highlight>
              </a:rPr>
              <a:t>i</a:t>
            </a:r>
            <a:r>
              <a:rPr lang="ja-JP" altLang="en-US" sz="2000" dirty="0"/>
              <a:t> </a:t>
            </a:r>
            <a:r>
              <a:rPr lang="en-US" altLang="ja-JP" sz="2000" dirty="0"/>
              <a:t>in range(53024) </a:t>
            </a:r>
          </a:p>
        </p:txBody>
      </p:sp>
      <p:sp>
        <p:nvSpPr>
          <p:cNvPr id="37" name="正方形/長方形 36">
            <a:extLst>
              <a:ext uri="{FF2B5EF4-FFF2-40B4-BE49-F238E27FC236}">
                <a16:creationId xmlns:a16="http://schemas.microsoft.com/office/drawing/2014/main" id="{BDAE2707-A4D5-16FB-6361-58B493C2FC36}"/>
              </a:ext>
            </a:extLst>
          </p:cNvPr>
          <p:cNvSpPr/>
          <p:nvPr/>
        </p:nvSpPr>
        <p:spPr>
          <a:xfrm>
            <a:off x="351131" y="1496831"/>
            <a:ext cx="4763870" cy="52545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572117EB-C909-9473-2D20-5D64901FED4E}"/>
              </a:ext>
            </a:extLst>
          </p:cNvPr>
          <p:cNvSpPr/>
          <p:nvPr/>
        </p:nvSpPr>
        <p:spPr>
          <a:xfrm>
            <a:off x="4282674" y="1483474"/>
            <a:ext cx="832326" cy="5267895"/>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4A146D5D-97E3-330B-044A-60014942435B}"/>
              </a:ext>
            </a:extLst>
          </p:cNvPr>
          <p:cNvSpPr txBox="1"/>
          <p:nvPr/>
        </p:nvSpPr>
        <p:spPr>
          <a:xfrm>
            <a:off x="2279504" y="1060690"/>
            <a:ext cx="1489441" cy="369332"/>
          </a:xfrm>
          <a:prstGeom prst="rect">
            <a:avLst/>
          </a:prstGeom>
          <a:noFill/>
          <a:ln>
            <a:solidFill>
              <a:schemeClr val="tx1"/>
            </a:solidFill>
          </a:ln>
        </p:spPr>
        <p:txBody>
          <a:bodyPr wrap="square">
            <a:spAutoFit/>
          </a:bodyPr>
          <a:lstStyle/>
          <a:p>
            <a:r>
              <a:rPr lang="en-US" altLang="ja-JP" dirty="0"/>
              <a:t>tooth record</a:t>
            </a:r>
            <a:endParaRPr lang="ja-JP" altLang="en-US" dirty="0"/>
          </a:p>
        </p:txBody>
      </p:sp>
      <p:sp>
        <p:nvSpPr>
          <p:cNvPr id="41" name="正方形/長方形 40">
            <a:extLst>
              <a:ext uri="{FF2B5EF4-FFF2-40B4-BE49-F238E27FC236}">
                <a16:creationId xmlns:a16="http://schemas.microsoft.com/office/drawing/2014/main" id="{CFBAB15C-1DD0-67C7-921F-C39AD4E568E5}"/>
              </a:ext>
            </a:extLst>
          </p:cNvPr>
          <p:cNvSpPr/>
          <p:nvPr/>
        </p:nvSpPr>
        <p:spPr>
          <a:xfrm>
            <a:off x="2425703" y="1587398"/>
            <a:ext cx="1208226" cy="516397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D4EA7617-03CF-4C7D-1F4E-2FD9017C2D4E}"/>
              </a:ext>
            </a:extLst>
          </p:cNvPr>
          <p:cNvSpPr/>
          <p:nvPr/>
        </p:nvSpPr>
        <p:spPr>
          <a:xfrm>
            <a:off x="2425703" y="1587398"/>
            <a:ext cx="1208226" cy="278295"/>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FFFF00"/>
                </a:solidFill>
              </a:rPr>
              <a:t>残存歯</a:t>
            </a:r>
            <a:endParaRPr kumimoji="1" lang="ja-JP" altLang="en-US">
              <a:solidFill>
                <a:srgbClr val="FFFF00"/>
              </a:solidFill>
            </a:endParaRPr>
          </a:p>
        </p:txBody>
      </p:sp>
      <p:sp>
        <p:nvSpPr>
          <p:cNvPr id="43" name="正方形/長方形 42">
            <a:extLst>
              <a:ext uri="{FF2B5EF4-FFF2-40B4-BE49-F238E27FC236}">
                <a16:creationId xmlns:a16="http://schemas.microsoft.com/office/drawing/2014/main" id="{A0B0FE87-1198-FF10-AC21-7A195DF2AA70}"/>
              </a:ext>
            </a:extLst>
          </p:cNvPr>
          <p:cNvSpPr/>
          <p:nvPr/>
        </p:nvSpPr>
        <p:spPr>
          <a:xfrm>
            <a:off x="2425703" y="1869129"/>
            <a:ext cx="1208226" cy="278295"/>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FFFF00"/>
                </a:solidFill>
              </a:rPr>
              <a:t>残存歯</a:t>
            </a:r>
            <a:endParaRPr kumimoji="1" lang="ja-JP" altLang="en-US">
              <a:solidFill>
                <a:srgbClr val="FFFF00"/>
              </a:solidFill>
            </a:endParaRPr>
          </a:p>
        </p:txBody>
      </p:sp>
      <p:sp>
        <p:nvSpPr>
          <p:cNvPr id="44" name="正方形/長方形 43">
            <a:extLst>
              <a:ext uri="{FF2B5EF4-FFF2-40B4-BE49-F238E27FC236}">
                <a16:creationId xmlns:a16="http://schemas.microsoft.com/office/drawing/2014/main" id="{A374E13B-34AC-9C9F-5322-3B2DDE545515}"/>
              </a:ext>
            </a:extLst>
          </p:cNvPr>
          <p:cNvSpPr/>
          <p:nvPr/>
        </p:nvSpPr>
        <p:spPr>
          <a:xfrm>
            <a:off x="2425703" y="2150860"/>
            <a:ext cx="1208226" cy="278295"/>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FFFF00"/>
                </a:solidFill>
              </a:rPr>
              <a:t>残存歯</a:t>
            </a:r>
            <a:endParaRPr kumimoji="1" lang="ja-JP" altLang="en-US">
              <a:solidFill>
                <a:srgbClr val="FFFF00"/>
              </a:solidFill>
            </a:endParaRPr>
          </a:p>
        </p:txBody>
      </p:sp>
      <p:sp>
        <p:nvSpPr>
          <p:cNvPr id="45" name="正方形/長方形 44">
            <a:extLst>
              <a:ext uri="{FF2B5EF4-FFF2-40B4-BE49-F238E27FC236}">
                <a16:creationId xmlns:a16="http://schemas.microsoft.com/office/drawing/2014/main" id="{5EB69DCA-6CD5-F47C-2205-B9DCF7A83FC6}"/>
              </a:ext>
            </a:extLst>
          </p:cNvPr>
          <p:cNvSpPr/>
          <p:nvPr/>
        </p:nvSpPr>
        <p:spPr>
          <a:xfrm>
            <a:off x="2425703" y="2432591"/>
            <a:ext cx="1208226" cy="278295"/>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a:solidFill>
                  <a:srgbClr val="FFFF00"/>
                </a:solidFill>
              </a:rPr>
              <a:t>喪失歯</a:t>
            </a:r>
            <a:endParaRPr kumimoji="1" lang="ja-JP" altLang="en-US" b="1">
              <a:solidFill>
                <a:srgbClr val="FFFF00"/>
              </a:solidFill>
            </a:endParaRPr>
          </a:p>
        </p:txBody>
      </p:sp>
      <p:sp>
        <p:nvSpPr>
          <p:cNvPr id="46" name="正方形/長方形 45">
            <a:extLst>
              <a:ext uri="{FF2B5EF4-FFF2-40B4-BE49-F238E27FC236}">
                <a16:creationId xmlns:a16="http://schemas.microsoft.com/office/drawing/2014/main" id="{E67F60DA-AD63-2D49-7F6C-B55F5C321D09}"/>
              </a:ext>
            </a:extLst>
          </p:cNvPr>
          <p:cNvSpPr/>
          <p:nvPr/>
        </p:nvSpPr>
        <p:spPr>
          <a:xfrm>
            <a:off x="2425703" y="2714321"/>
            <a:ext cx="1208226" cy="278295"/>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FFFF00"/>
                </a:solidFill>
              </a:rPr>
              <a:t>残存歯</a:t>
            </a:r>
            <a:endParaRPr kumimoji="1" lang="ja-JP" altLang="en-US">
              <a:solidFill>
                <a:srgbClr val="FFFF00"/>
              </a:solidFill>
            </a:endParaRPr>
          </a:p>
        </p:txBody>
      </p:sp>
      <p:sp>
        <p:nvSpPr>
          <p:cNvPr id="47" name="正方形/長方形 46">
            <a:extLst>
              <a:ext uri="{FF2B5EF4-FFF2-40B4-BE49-F238E27FC236}">
                <a16:creationId xmlns:a16="http://schemas.microsoft.com/office/drawing/2014/main" id="{60748384-E88F-EDB4-3CE7-DA293C6A7E9E}"/>
              </a:ext>
            </a:extLst>
          </p:cNvPr>
          <p:cNvSpPr/>
          <p:nvPr/>
        </p:nvSpPr>
        <p:spPr>
          <a:xfrm>
            <a:off x="2425703" y="3602678"/>
            <a:ext cx="1208226" cy="27829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FFFF00"/>
                </a:solidFill>
              </a:rPr>
              <a:t>残存歯</a:t>
            </a:r>
            <a:endParaRPr kumimoji="1" lang="ja-JP" altLang="en-US">
              <a:solidFill>
                <a:srgbClr val="FFFF00"/>
              </a:solidFill>
            </a:endParaRPr>
          </a:p>
        </p:txBody>
      </p:sp>
      <p:sp>
        <p:nvSpPr>
          <p:cNvPr id="48" name="正方形/長方形 47">
            <a:extLst>
              <a:ext uri="{FF2B5EF4-FFF2-40B4-BE49-F238E27FC236}">
                <a16:creationId xmlns:a16="http://schemas.microsoft.com/office/drawing/2014/main" id="{600E8E27-6AAD-0370-1C1F-DF870B947F7C}"/>
              </a:ext>
            </a:extLst>
          </p:cNvPr>
          <p:cNvSpPr/>
          <p:nvPr/>
        </p:nvSpPr>
        <p:spPr>
          <a:xfrm>
            <a:off x="2425703" y="4828382"/>
            <a:ext cx="1208226" cy="278295"/>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FFFF00"/>
                </a:solidFill>
              </a:rPr>
              <a:t>残存歯</a:t>
            </a:r>
            <a:endParaRPr kumimoji="1" lang="ja-JP" altLang="en-US">
              <a:solidFill>
                <a:srgbClr val="FFFF00"/>
              </a:solidFill>
            </a:endParaRPr>
          </a:p>
        </p:txBody>
      </p:sp>
      <p:sp>
        <p:nvSpPr>
          <p:cNvPr id="49" name="正方形/長方形 48">
            <a:extLst>
              <a:ext uri="{FF2B5EF4-FFF2-40B4-BE49-F238E27FC236}">
                <a16:creationId xmlns:a16="http://schemas.microsoft.com/office/drawing/2014/main" id="{4BE97B0E-66AA-538B-CDC9-4FB82B0D5164}"/>
              </a:ext>
            </a:extLst>
          </p:cNvPr>
          <p:cNvSpPr/>
          <p:nvPr/>
        </p:nvSpPr>
        <p:spPr>
          <a:xfrm>
            <a:off x="2425703" y="5109424"/>
            <a:ext cx="1208226" cy="278295"/>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FFFF00"/>
                </a:solidFill>
              </a:rPr>
              <a:t>残存歯</a:t>
            </a:r>
            <a:endParaRPr kumimoji="1" lang="ja-JP" altLang="en-US">
              <a:solidFill>
                <a:srgbClr val="FFFF00"/>
              </a:solidFill>
            </a:endParaRPr>
          </a:p>
        </p:txBody>
      </p:sp>
      <p:sp>
        <p:nvSpPr>
          <p:cNvPr id="50" name="正方形/長方形 49">
            <a:extLst>
              <a:ext uri="{FF2B5EF4-FFF2-40B4-BE49-F238E27FC236}">
                <a16:creationId xmlns:a16="http://schemas.microsoft.com/office/drawing/2014/main" id="{CE030485-B7DD-925D-60A2-71F2D080D952}"/>
              </a:ext>
            </a:extLst>
          </p:cNvPr>
          <p:cNvSpPr/>
          <p:nvPr/>
        </p:nvSpPr>
        <p:spPr>
          <a:xfrm>
            <a:off x="2425703" y="5390465"/>
            <a:ext cx="1208226" cy="278295"/>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FFFF00"/>
                </a:solidFill>
              </a:rPr>
              <a:t>残存歯</a:t>
            </a:r>
            <a:endParaRPr kumimoji="1" lang="ja-JP" altLang="en-US">
              <a:solidFill>
                <a:srgbClr val="FFFF00"/>
              </a:solidFill>
            </a:endParaRPr>
          </a:p>
        </p:txBody>
      </p:sp>
      <p:sp>
        <p:nvSpPr>
          <p:cNvPr id="51" name="正方形/長方形 50">
            <a:extLst>
              <a:ext uri="{FF2B5EF4-FFF2-40B4-BE49-F238E27FC236}">
                <a16:creationId xmlns:a16="http://schemas.microsoft.com/office/drawing/2014/main" id="{806A089C-9411-887A-F3D3-00788B3F0B76}"/>
              </a:ext>
            </a:extLst>
          </p:cNvPr>
          <p:cNvSpPr/>
          <p:nvPr/>
        </p:nvSpPr>
        <p:spPr>
          <a:xfrm>
            <a:off x="2425703" y="6194780"/>
            <a:ext cx="1208226" cy="278295"/>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a:solidFill>
                  <a:srgbClr val="FFFF00"/>
                </a:solidFill>
              </a:rPr>
              <a:t>喪失歯</a:t>
            </a:r>
            <a:endParaRPr kumimoji="1" lang="ja-JP" altLang="en-US" b="1">
              <a:solidFill>
                <a:srgbClr val="FFFF00"/>
              </a:solidFill>
            </a:endParaRPr>
          </a:p>
        </p:txBody>
      </p:sp>
      <p:sp>
        <p:nvSpPr>
          <p:cNvPr id="52" name="正方形/長方形 51">
            <a:extLst>
              <a:ext uri="{FF2B5EF4-FFF2-40B4-BE49-F238E27FC236}">
                <a16:creationId xmlns:a16="http://schemas.microsoft.com/office/drawing/2014/main" id="{D93DC65D-A1E9-5E85-4854-ED3DBFBD4DF6}"/>
              </a:ext>
            </a:extLst>
          </p:cNvPr>
          <p:cNvSpPr/>
          <p:nvPr/>
        </p:nvSpPr>
        <p:spPr>
          <a:xfrm>
            <a:off x="2425703" y="6475821"/>
            <a:ext cx="1208226" cy="278295"/>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a:solidFill>
                  <a:srgbClr val="FFFF00"/>
                </a:solidFill>
              </a:rPr>
              <a:t>喪失歯</a:t>
            </a:r>
            <a:endParaRPr kumimoji="1" lang="ja-JP" altLang="en-US" b="1">
              <a:solidFill>
                <a:srgbClr val="FFFF00"/>
              </a:solidFill>
            </a:endParaRPr>
          </a:p>
        </p:txBody>
      </p:sp>
      <p:sp>
        <p:nvSpPr>
          <p:cNvPr id="53" name="正方形/長方形 52">
            <a:extLst>
              <a:ext uri="{FF2B5EF4-FFF2-40B4-BE49-F238E27FC236}">
                <a16:creationId xmlns:a16="http://schemas.microsoft.com/office/drawing/2014/main" id="{0CA4853A-3FCD-AD6F-9706-14EB9E2C5F46}"/>
              </a:ext>
            </a:extLst>
          </p:cNvPr>
          <p:cNvSpPr/>
          <p:nvPr/>
        </p:nvSpPr>
        <p:spPr>
          <a:xfrm>
            <a:off x="2425703" y="3893811"/>
            <a:ext cx="1208226" cy="27829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a:solidFill>
                  <a:srgbClr val="FFFF00"/>
                </a:solidFill>
              </a:rPr>
              <a:t>喪失歯</a:t>
            </a:r>
            <a:endParaRPr kumimoji="1" lang="ja-JP" altLang="en-US" b="1">
              <a:solidFill>
                <a:srgbClr val="FFFF00"/>
              </a:solidFill>
            </a:endParaRPr>
          </a:p>
        </p:txBody>
      </p:sp>
      <p:sp>
        <p:nvSpPr>
          <p:cNvPr id="54" name="正方形/長方形 53">
            <a:extLst>
              <a:ext uri="{FF2B5EF4-FFF2-40B4-BE49-F238E27FC236}">
                <a16:creationId xmlns:a16="http://schemas.microsoft.com/office/drawing/2014/main" id="{969097B1-6FF7-CA57-BD3F-83EF74231064}"/>
              </a:ext>
            </a:extLst>
          </p:cNvPr>
          <p:cNvSpPr/>
          <p:nvPr/>
        </p:nvSpPr>
        <p:spPr>
          <a:xfrm>
            <a:off x="2425703" y="3321636"/>
            <a:ext cx="1208226" cy="27829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FFFF00"/>
                </a:solidFill>
              </a:rPr>
              <a:t>残存歯</a:t>
            </a:r>
            <a:endParaRPr kumimoji="1" lang="ja-JP" altLang="en-US">
              <a:solidFill>
                <a:srgbClr val="FFFF00"/>
              </a:solidFill>
            </a:endParaRPr>
          </a:p>
        </p:txBody>
      </p:sp>
      <p:sp>
        <p:nvSpPr>
          <p:cNvPr id="55" name="正方形/長方形 54">
            <a:extLst>
              <a:ext uri="{FF2B5EF4-FFF2-40B4-BE49-F238E27FC236}">
                <a16:creationId xmlns:a16="http://schemas.microsoft.com/office/drawing/2014/main" id="{9DB5376A-FCEC-C019-0FB6-21D81CDB2FDC}"/>
              </a:ext>
            </a:extLst>
          </p:cNvPr>
          <p:cNvSpPr/>
          <p:nvPr/>
        </p:nvSpPr>
        <p:spPr>
          <a:xfrm>
            <a:off x="351131" y="1577890"/>
            <a:ext cx="3840480" cy="29123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11E51CA8-9A99-2033-1536-4FD4B5C21C0F}"/>
              </a:ext>
            </a:extLst>
          </p:cNvPr>
          <p:cNvSpPr/>
          <p:nvPr/>
        </p:nvSpPr>
        <p:spPr>
          <a:xfrm>
            <a:off x="2361590" y="1533614"/>
            <a:ext cx="1325271" cy="365642"/>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2FACE893-FB88-5D3C-D414-12D2E5BEF7BE}"/>
              </a:ext>
            </a:extLst>
          </p:cNvPr>
          <p:cNvSpPr/>
          <p:nvPr/>
        </p:nvSpPr>
        <p:spPr>
          <a:xfrm>
            <a:off x="4513967" y="1560557"/>
            <a:ext cx="406483" cy="277269"/>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solidFill>
                  <a:srgbClr val="FFFF00"/>
                </a:solidFill>
              </a:rPr>
              <a:t>1</a:t>
            </a:r>
            <a:endParaRPr kumimoji="1" lang="ja-JP" altLang="en-US">
              <a:solidFill>
                <a:srgbClr val="FFFF00"/>
              </a:solidFill>
            </a:endParaRPr>
          </a:p>
        </p:txBody>
      </p:sp>
      <p:sp>
        <p:nvSpPr>
          <p:cNvPr id="66" name="テキスト ボックス 65">
            <a:extLst>
              <a:ext uri="{FF2B5EF4-FFF2-40B4-BE49-F238E27FC236}">
                <a16:creationId xmlns:a16="http://schemas.microsoft.com/office/drawing/2014/main" id="{915C7C75-A497-8842-5F78-612339EE1363}"/>
              </a:ext>
            </a:extLst>
          </p:cNvPr>
          <p:cNvSpPr txBox="1"/>
          <p:nvPr/>
        </p:nvSpPr>
        <p:spPr>
          <a:xfrm>
            <a:off x="7414" y="1518013"/>
            <a:ext cx="1980299" cy="400110"/>
          </a:xfrm>
          <a:prstGeom prst="rect">
            <a:avLst/>
          </a:prstGeom>
          <a:solidFill>
            <a:schemeClr val="bg1"/>
          </a:solidFill>
          <a:ln>
            <a:solidFill>
              <a:schemeClr val="tx1"/>
            </a:solidFill>
          </a:ln>
        </p:spPr>
        <p:txBody>
          <a:bodyPr wrap="square">
            <a:spAutoFit/>
          </a:bodyPr>
          <a:lstStyle/>
          <a:p>
            <a:r>
              <a:rPr lang="ja-JP" altLang="en-US" sz="2000" b="1"/>
              <a:t>インデックス</a:t>
            </a:r>
            <a:r>
              <a:rPr lang="en-US" altLang="ja-JP" sz="2000" b="1"/>
              <a:t>0</a:t>
            </a:r>
          </a:p>
        </p:txBody>
      </p:sp>
      <p:cxnSp>
        <p:nvCxnSpPr>
          <p:cNvPr id="67" name="直線矢印コネクタ 66">
            <a:extLst>
              <a:ext uri="{FF2B5EF4-FFF2-40B4-BE49-F238E27FC236}">
                <a16:creationId xmlns:a16="http://schemas.microsoft.com/office/drawing/2014/main" id="{0BF769F4-78E8-2030-7F42-0E21F3669EE2}"/>
              </a:ext>
            </a:extLst>
          </p:cNvPr>
          <p:cNvCxnSpPr>
            <a:cxnSpLocks/>
          </p:cNvCxnSpPr>
          <p:nvPr/>
        </p:nvCxnSpPr>
        <p:spPr>
          <a:xfrm flipH="1">
            <a:off x="997563" y="2939753"/>
            <a:ext cx="0" cy="33220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8" name="テキスト ボックス 67">
            <a:extLst>
              <a:ext uri="{FF2B5EF4-FFF2-40B4-BE49-F238E27FC236}">
                <a16:creationId xmlns:a16="http://schemas.microsoft.com/office/drawing/2014/main" id="{264014BA-593D-2D11-9E82-7CC6360331AB}"/>
              </a:ext>
            </a:extLst>
          </p:cNvPr>
          <p:cNvSpPr txBox="1"/>
          <p:nvPr/>
        </p:nvSpPr>
        <p:spPr>
          <a:xfrm>
            <a:off x="7414" y="1855159"/>
            <a:ext cx="1980299" cy="400110"/>
          </a:xfrm>
          <a:prstGeom prst="rect">
            <a:avLst/>
          </a:prstGeom>
          <a:solidFill>
            <a:schemeClr val="bg1"/>
          </a:solidFill>
          <a:ln>
            <a:solidFill>
              <a:schemeClr val="tx1"/>
            </a:solidFill>
          </a:ln>
        </p:spPr>
        <p:txBody>
          <a:bodyPr wrap="square">
            <a:spAutoFit/>
          </a:bodyPr>
          <a:lstStyle/>
          <a:p>
            <a:pPr algn="ctr"/>
            <a:r>
              <a:rPr lang="en-US" altLang="ja-JP" sz="2000" b="1"/>
              <a:t>1</a:t>
            </a:r>
          </a:p>
        </p:txBody>
      </p:sp>
      <p:sp>
        <p:nvSpPr>
          <p:cNvPr id="69" name="テキスト ボックス 68">
            <a:extLst>
              <a:ext uri="{FF2B5EF4-FFF2-40B4-BE49-F238E27FC236}">
                <a16:creationId xmlns:a16="http://schemas.microsoft.com/office/drawing/2014/main" id="{30F92DFF-D353-B2B4-C51F-3004A1BCE628}"/>
              </a:ext>
            </a:extLst>
          </p:cNvPr>
          <p:cNvSpPr txBox="1"/>
          <p:nvPr/>
        </p:nvSpPr>
        <p:spPr>
          <a:xfrm>
            <a:off x="7414" y="2168999"/>
            <a:ext cx="1980299" cy="400110"/>
          </a:xfrm>
          <a:prstGeom prst="rect">
            <a:avLst/>
          </a:prstGeom>
          <a:solidFill>
            <a:schemeClr val="bg1"/>
          </a:solidFill>
          <a:ln>
            <a:solidFill>
              <a:schemeClr val="tx1"/>
            </a:solidFill>
          </a:ln>
        </p:spPr>
        <p:txBody>
          <a:bodyPr wrap="square">
            <a:spAutoFit/>
          </a:bodyPr>
          <a:lstStyle/>
          <a:p>
            <a:pPr algn="ctr"/>
            <a:r>
              <a:rPr lang="en-US" altLang="ja-JP" sz="2000" b="1"/>
              <a:t>2</a:t>
            </a:r>
          </a:p>
        </p:txBody>
      </p:sp>
      <p:sp>
        <p:nvSpPr>
          <p:cNvPr id="70" name="テキスト ボックス 69">
            <a:extLst>
              <a:ext uri="{FF2B5EF4-FFF2-40B4-BE49-F238E27FC236}">
                <a16:creationId xmlns:a16="http://schemas.microsoft.com/office/drawing/2014/main" id="{48485808-79E4-09FC-F52B-A519D1377B59}"/>
              </a:ext>
            </a:extLst>
          </p:cNvPr>
          <p:cNvSpPr txBox="1"/>
          <p:nvPr/>
        </p:nvSpPr>
        <p:spPr>
          <a:xfrm>
            <a:off x="7414" y="2489559"/>
            <a:ext cx="1980299" cy="400110"/>
          </a:xfrm>
          <a:prstGeom prst="rect">
            <a:avLst/>
          </a:prstGeom>
          <a:solidFill>
            <a:schemeClr val="bg1"/>
          </a:solidFill>
          <a:ln>
            <a:solidFill>
              <a:schemeClr val="tx1"/>
            </a:solidFill>
          </a:ln>
        </p:spPr>
        <p:txBody>
          <a:bodyPr wrap="square">
            <a:spAutoFit/>
          </a:bodyPr>
          <a:lstStyle/>
          <a:p>
            <a:pPr algn="ctr"/>
            <a:r>
              <a:rPr lang="en-US" altLang="ja-JP" sz="2000" b="1"/>
              <a:t>3</a:t>
            </a:r>
          </a:p>
        </p:txBody>
      </p:sp>
      <p:sp>
        <p:nvSpPr>
          <p:cNvPr id="71" name="テキスト ボックス 70">
            <a:extLst>
              <a:ext uri="{FF2B5EF4-FFF2-40B4-BE49-F238E27FC236}">
                <a16:creationId xmlns:a16="http://schemas.microsoft.com/office/drawing/2014/main" id="{CE8D7600-A441-E7F8-07F0-BEE99D69FC8A}"/>
              </a:ext>
            </a:extLst>
          </p:cNvPr>
          <p:cNvSpPr txBox="1"/>
          <p:nvPr/>
        </p:nvSpPr>
        <p:spPr>
          <a:xfrm>
            <a:off x="7414" y="6333927"/>
            <a:ext cx="1980299" cy="400110"/>
          </a:xfrm>
          <a:prstGeom prst="rect">
            <a:avLst/>
          </a:prstGeom>
          <a:solidFill>
            <a:schemeClr val="bg1"/>
          </a:solidFill>
          <a:ln>
            <a:solidFill>
              <a:schemeClr val="tx1"/>
            </a:solidFill>
          </a:ln>
        </p:spPr>
        <p:txBody>
          <a:bodyPr wrap="square">
            <a:spAutoFit/>
          </a:bodyPr>
          <a:lstStyle/>
          <a:p>
            <a:pPr algn="ctr"/>
            <a:r>
              <a:rPr lang="en-US" altLang="ja-JP" sz="2000" b="1"/>
              <a:t>53023</a:t>
            </a:r>
          </a:p>
        </p:txBody>
      </p:sp>
      <p:sp>
        <p:nvSpPr>
          <p:cNvPr id="72" name="正方形/長方形 71">
            <a:extLst>
              <a:ext uri="{FF2B5EF4-FFF2-40B4-BE49-F238E27FC236}">
                <a16:creationId xmlns:a16="http://schemas.microsoft.com/office/drawing/2014/main" id="{CACB3A60-78BD-3F42-5449-E75081AFE9BD}"/>
              </a:ext>
            </a:extLst>
          </p:cNvPr>
          <p:cNvSpPr/>
          <p:nvPr/>
        </p:nvSpPr>
        <p:spPr>
          <a:xfrm>
            <a:off x="4513967" y="1844793"/>
            <a:ext cx="406483" cy="277269"/>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solidFill>
                  <a:srgbClr val="FFFF00"/>
                </a:solidFill>
              </a:rPr>
              <a:t>1</a:t>
            </a:r>
            <a:endParaRPr kumimoji="1" lang="ja-JP" altLang="en-US">
              <a:solidFill>
                <a:srgbClr val="FFFF00"/>
              </a:solidFill>
            </a:endParaRPr>
          </a:p>
        </p:txBody>
      </p:sp>
      <p:sp>
        <p:nvSpPr>
          <p:cNvPr id="73" name="正方形/長方形 72">
            <a:extLst>
              <a:ext uri="{FF2B5EF4-FFF2-40B4-BE49-F238E27FC236}">
                <a16:creationId xmlns:a16="http://schemas.microsoft.com/office/drawing/2014/main" id="{C9FF4D9F-4DCC-6B3E-EFF7-2DDEA040AFA5}"/>
              </a:ext>
            </a:extLst>
          </p:cNvPr>
          <p:cNvSpPr/>
          <p:nvPr/>
        </p:nvSpPr>
        <p:spPr>
          <a:xfrm>
            <a:off x="4513967" y="2129029"/>
            <a:ext cx="406483" cy="277269"/>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solidFill>
                  <a:srgbClr val="FFFF00"/>
                </a:solidFill>
              </a:rPr>
              <a:t>1</a:t>
            </a:r>
            <a:endParaRPr kumimoji="1" lang="ja-JP" altLang="en-US">
              <a:solidFill>
                <a:srgbClr val="FFFF00"/>
              </a:solidFill>
            </a:endParaRPr>
          </a:p>
        </p:txBody>
      </p:sp>
      <p:sp>
        <p:nvSpPr>
          <p:cNvPr id="74" name="正方形/長方形 73">
            <a:extLst>
              <a:ext uri="{FF2B5EF4-FFF2-40B4-BE49-F238E27FC236}">
                <a16:creationId xmlns:a16="http://schemas.microsoft.com/office/drawing/2014/main" id="{053F3DEB-2BB2-4F74-0FA0-BB72C9EEC9B1}"/>
              </a:ext>
            </a:extLst>
          </p:cNvPr>
          <p:cNvSpPr/>
          <p:nvPr/>
        </p:nvSpPr>
        <p:spPr>
          <a:xfrm>
            <a:off x="4513967" y="2413265"/>
            <a:ext cx="406483" cy="277269"/>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solidFill>
                  <a:srgbClr val="FFFF00"/>
                </a:solidFill>
              </a:rPr>
              <a:t>0</a:t>
            </a:r>
            <a:endParaRPr kumimoji="1" lang="ja-JP" altLang="en-US">
              <a:solidFill>
                <a:srgbClr val="FFFF00"/>
              </a:solidFill>
            </a:endParaRPr>
          </a:p>
        </p:txBody>
      </p:sp>
      <p:sp>
        <p:nvSpPr>
          <p:cNvPr id="75" name="正方形/長方形 74">
            <a:extLst>
              <a:ext uri="{FF2B5EF4-FFF2-40B4-BE49-F238E27FC236}">
                <a16:creationId xmlns:a16="http://schemas.microsoft.com/office/drawing/2014/main" id="{BA7842C9-810F-A3FD-88F1-D3371A30B3EF}"/>
              </a:ext>
            </a:extLst>
          </p:cNvPr>
          <p:cNvSpPr/>
          <p:nvPr/>
        </p:nvSpPr>
        <p:spPr>
          <a:xfrm>
            <a:off x="4513967" y="2697500"/>
            <a:ext cx="406483" cy="277269"/>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solidFill>
                  <a:srgbClr val="FFFF00"/>
                </a:solidFill>
              </a:rPr>
              <a:t>1</a:t>
            </a:r>
            <a:endParaRPr kumimoji="1" lang="ja-JP" altLang="en-US">
              <a:solidFill>
                <a:srgbClr val="FFFF00"/>
              </a:solidFill>
            </a:endParaRPr>
          </a:p>
        </p:txBody>
      </p:sp>
      <p:sp>
        <p:nvSpPr>
          <p:cNvPr id="76" name="正方形/長方形 75">
            <a:extLst>
              <a:ext uri="{FF2B5EF4-FFF2-40B4-BE49-F238E27FC236}">
                <a16:creationId xmlns:a16="http://schemas.microsoft.com/office/drawing/2014/main" id="{0730A809-420C-24EE-5032-036838C53470}"/>
              </a:ext>
            </a:extLst>
          </p:cNvPr>
          <p:cNvSpPr/>
          <p:nvPr/>
        </p:nvSpPr>
        <p:spPr>
          <a:xfrm>
            <a:off x="4513966" y="3542168"/>
            <a:ext cx="414323" cy="27726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rgbClr val="FFFF00"/>
                </a:solidFill>
              </a:rPr>
              <a:t>1</a:t>
            </a:r>
            <a:endParaRPr kumimoji="1" lang="ja-JP" altLang="en-US">
              <a:solidFill>
                <a:srgbClr val="FFFF00"/>
              </a:solidFill>
            </a:endParaRPr>
          </a:p>
        </p:txBody>
      </p:sp>
      <p:sp>
        <p:nvSpPr>
          <p:cNvPr id="77" name="正方形/長方形 76">
            <a:extLst>
              <a:ext uri="{FF2B5EF4-FFF2-40B4-BE49-F238E27FC236}">
                <a16:creationId xmlns:a16="http://schemas.microsoft.com/office/drawing/2014/main" id="{53F505F3-5382-D7FD-4262-0D193FBCEE35}"/>
              </a:ext>
            </a:extLst>
          </p:cNvPr>
          <p:cNvSpPr/>
          <p:nvPr/>
        </p:nvSpPr>
        <p:spPr>
          <a:xfrm>
            <a:off x="4513966" y="3833301"/>
            <a:ext cx="414323" cy="27726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b="1">
                <a:solidFill>
                  <a:srgbClr val="FFFF00"/>
                </a:solidFill>
              </a:rPr>
              <a:t>0</a:t>
            </a:r>
            <a:endParaRPr kumimoji="1" lang="ja-JP" altLang="en-US" b="1">
              <a:solidFill>
                <a:srgbClr val="FFFF00"/>
              </a:solidFill>
            </a:endParaRPr>
          </a:p>
        </p:txBody>
      </p:sp>
      <p:sp>
        <p:nvSpPr>
          <p:cNvPr id="78" name="正方形/長方形 77">
            <a:extLst>
              <a:ext uri="{FF2B5EF4-FFF2-40B4-BE49-F238E27FC236}">
                <a16:creationId xmlns:a16="http://schemas.microsoft.com/office/drawing/2014/main" id="{4C9F4301-C3AF-E7EF-9749-A1A158B41588}"/>
              </a:ext>
            </a:extLst>
          </p:cNvPr>
          <p:cNvSpPr/>
          <p:nvPr/>
        </p:nvSpPr>
        <p:spPr>
          <a:xfrm>
            <a:off x="4513966" y="3261126"/>
            <a:ext cx="414323" cy="27726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rgbClr val="FFFF00"/>
                </a:solidFill>
              </a:rPr>
              <a:t>1</a:t>
            </a:r>
            <a:endParaRPr kumimoji="1" lang="ja-JP" altLang="en-US">
              <a:solidFill>
                <a:srgbClr val="FFFF00"/>
              </a:solidFill>
            </a:endParaRPr>
          </a:p>
        </p:txBody>
      </p:sp>
      <p:sp>
        <p:nvSpPr>
          <p:cNvPr id="13" name="テキスト ボックス 12">
            <a:extLst>
              <a:ext uri="{FF2B5EF4-FFF2-40B4-BE49-F238E27FC236}">
                <a16:creationId xmlns:a16="http://schemas.microsoft.com/office/drawing/2014/main" id="{E9F08FF9-8F6D-3D0F-7DF3-D63FA961F1BA}"/>
              </a:ext>
            </a:extLst>
          </p:cNvPr>
          <p:cNvSpPr txBox="1"/>
          <p:nvPr/>
        </p:nvSpPr>
        <p:spPr>
          <a:xfrm>
            <a:off x="3974865" y="1060690"/>
            <a:ext cx="1328656" cy="369332"/>
          </a:xfrm>
          <a:prstGeom prst="rect">
            <a:avLst/>
          </a:prstGeom>
          <a:noFill/>
          <a:ln>
            <a:solidFill>
              <a:schemeClr val="tx1"/>
            </a:solidFill>
          </a:ln>
        </p:spPr>
        <p:txBody>
          <a:bodyPr wrap="square">
            <a:spAutoFit/>
          </a:bodyPr>
          <a:lstStyle>
            <a:defPPr>
              <a:defRPr lang="ja-JP"/>
            </a:defPPr>
            <a:lvl1pPr>
              <a:defRPr/>
            </a:lvl1pPr>
          </a:lstStyle>
          <a:p>
            <a:r>
              <a:rPr lang="en-US" altLang="ja-JP" dirty="0"/>
              <a:t>tooth exist</a:t>
            </a:r>
          </a:p>
        </p:txBody>
      </p:sp>
      <p:sp>
        <p:nvSpPr>
          <p:cNvPr id="15" name="テキスト ボックス 14">
            <a:extLst>
              <a:ext uri="{FF2B5EF4-FFF2-40B4-BE49-F238E27FC236}">
                <a16:creationId xmlns:a16="http://schemas.microsoft.com/office/drawing/2014/main" id="{CD093229-773E-3F52-024E-7AF35AB0F515}"/>
              </a:ext>
            </a:extLst>
          </p:cNvPr>
          <p:cNvSpPr txBox="1"/>
          <p:nvPr/>
        </p:nvSpPr>
        <p:spPr>
          <a:xfrm>
            <a:off x="5557405" y="1193439"/>
            <a:ext cx="6615069" cy="1323439"/>
          </a:xfrm>
          <a:prstGeom prst="rect">
            <a:avLst/>
          </a:prstGeom>
          <a:solidFill>
            <a:schemeClr val="bg1"/>
          </a:solidFill>
          <a:ln w="19050">
            <a:solidFill>
              <a:srgbClr val="FF0000"/>
            </a:solidFill>
          </a:ln>
        </p:spPr>
        <p:txBody>
          <a:bodyPr wrap="square">
            <a:spAutoFit/>
          </a:bodyPr>
          <a:lstStyle/>
          <a:p>
            <a:r>
              <a:rPr lang="en-US" altLang="ja-JP" sz="2000" b="0" dirty="0">
                <a:solidFill>
                  <a:srgbClr val="AF00DB"/>
                </a:solidFill>
                <a:effectLst/>
                <a:latin typeface="Courier New" panose="02070309020205020404" pitchFamily="49" charset="0"/>
              </a:rPr>
              <a:t>if</a:t>
            </a:r>
            <a:r>
              <a:rPr lang="en-US" altLang="ja-JP" sz="2000" b="0" dirty="0">
                <a:solidFill>
                  <a:srgbClr val="000000"/>
                </a:solidFill>
                <a:effectLst/>
                <a:latin typeface="Courier New" panose="02070309020205020404" pitchFamily="49" charset="0"/>
              </a:rPr>
              <a:t> </a:t>
            </a:r>
            <a:r>
              <a:rPr lang="en-US" altLang="ja-JP" sz="2000" b="0" dirty="0" err="1">
                <a:solidFill>
                  <a:srgbClr val="000000"/>
                </a:solidFill>
                <a:effectLst/>
                <a:latin typeface="Courier New" panose="02070309020205020404" pitchFamily="49" charset="0"/>
              </a:rPr>
              <a:t>klist.loc</a:t>
            </a:r>
            <a:r>
              <a:rPr lang="en-US" altLang="ja-JP" sz="2000" b="0" dirty="0">
                <a:solidFill>
                  <a:srgbClr val="000000"/>
                </a:solidFill>
                <a:effectLst/>
                <a:latin typeface="Courier New" panose="02070309020205020404" pitchFamily="49" charset="0"/>
              </a:rPr>
              <a:t>[</a:t>
            </a:r>
            <a:r>
              <a:rPr lang="en-US" altLang="ja-JP" sz="2000" b="0" dirty="0" err="1">
                <a:solidFill>
                  <a:srgbClr val="000000"/>
                </a:solidFill>
                <a:effectLst/>
                <a:highlight>
                  <a:srgbClr val="FFFF00"/>
                </a:highlight>
                <a:latin typeface="Courier New" panose="02070309020205020404" pitchFamily="49" charset="0"/>
              </a:rPr>
              <a:t>i</a:t>
            </a:r>
            <a:r>
              <a:rPr lang="en-US" altLang="ja-JP" sz="2000" b="0" dirty="0">
                <a:solidFill>
                  <a:srgbClr val="000000"/>
                </a:solidFill>
                <a:effectLst/>
                <a:latin typeface="Courier New" panose="02070309020205020404" pitchFamily="49" charset="0"/>
              </a:rPr>
              <a:t>,</a:t>
            </a:r>
            <a:r>
              <a:rPr lang="en-US" altLang="ja-JP" sz="2000" b="0" dirty="0">
                <a:solidFill>
                  <a:srgbClr val="A31515"/>
                </a:solidFill>
                <a:effectLst/>
                <a:latin typeface="Courier New" panose="02070309020205020404" pitchFamily="49" charset="0"/>
              </a:rPr>
              <a:t>'tooth record'</a:t>
            </a:r>
            <a:r>
              <a:rPr lang="en-US" altLang="ja-JP" sz="2000" b="0" dirty="0">
                <a:solidFill>
                  <a:srgbClr val="000000"/>
                </a:solidFill>
                <a:effectLst/>
                <a:latin typeface="Courier New" panose="02070309020205020404" pitchFamily="49" charset="0"/>
              </a:rPr>
              <a:t>] == </a:t>
            </a:r>
            <a:r>
              <a:rPr lang="en-US" altLang="ja-JP" sz="2000" b="0" dirty="0">
                <a:solidFill>
                  <a:srgbClr val="A31515"/>
                </a:solidFill>
                <a:effectLst/>
                <a:latin typeface="Courier New" panose="02070309020205020404" pitchFamily="49" charset="0"/>
              </a:rPr>
              <a:t>'</a:t>
            </a:r>
            <a:r>
              <a:rPr lang="ja-JP" altLang="en-US" sz="2000" b="0" dirty="0">
                <a:solidFill>
                  <a:srgbClr val="A31515"/>
                </a:solidFill>
                <a:effectLst/>
                <a:latin typeface="Courier New" panose="02070309020205020404" pitchFamily="49" charset="0"/>
              </a:rPr>
              <a:t>残存歯</a:t>
            </a:r>
            <a:r>
              <a:rPr lang="en-US" altLang="ja-JP" sz="2000" b="0" dirty="0">
                <a:solidFill>
                  <a:srgbClr val="A31515"/>
                </a:solidFill>
                <a:effectLst/>
                <a:latin typeface="Courier New" panose="02070309020205020404" pitchFamily="49" charset="0"/>
              </a:rPr>
              <a:t>'</a:t>
            </a:r>
            <a:r>
              <a:rPr lang="en-US" altLang="ja-JP" sz="2000" b="0" dirty="0">
                <a:solidFill>
                  <a:srgbClr val="000000"/>
                </a:solidFill>
                <a:effectLst/>
                <a:latin typeface="Courier New" panose="02070309020205020404" pitchFamily="49" charset="0"/>
              </a:rPr>
              <a:t>:</a:t>
            </a:r>
          </a:p>
          <a:p>
            <a:r>
              <a:rPr lang="en-US" altLang="ja-JP" sz="2000" b="0" dirty="0">
                <a:solidFill>
                  <a:srgbClr val="000000"/>
                </a:solidFill>
                <a:effectLst/>
                <a:latin typeface="Courier New" panose="02070309020205020404" pitchFamily="49" charset="0"/>
              </a:rPr>
              <a:t>  </a:t>
            </a:r>
            <a:r>
              <a:rPr lang="en-US" altLang="ja-JP" sz="2000" b="0" dirty="0" err="1">
                <a:solidFill>
                  <a:srgbClr val="000000"/>
                </a:solidFill>
                <a:effectLst/>
                <a:latin typeface="Courier New" panose="02070309020205020404" pitchFamily="49" charset="0"/>
              </a:rPr>
              <a:t>klist.loc</a:t>
            </a:r>
            <a:r>
              <a:rPr lang="en-US" altLang="ja-JP" sz="2000" b="0" dirty="0">
                <a:solidFill>
                  <a:srgbClr val="000000"/>
                </a:solidFill>
                <a:effectLst/>
                <a:latin typeface="Courier New" panose="02070309020205020404" pitchFamily="49" charset="0"/>
              </a:rPr>
              <a:t>[</a:t>
            </a:r>
            <a:r>
              <a:rPr lang="en-US" altLang="ja-JP" sz="2000" b="0" dirty="0" err="1">
                <a:solidFill>
                  <a:srgbClr val="000000"/>
                </a:solidFill>
                <a:effectLst/>
                <a:highlight>
                  <a:srgbClr val="FFFF00"/>
                </a:highlight>
                <a:latin typeface="Courier New" panose="02070309020205020404" pitchFamily="49" charset="0"/>
              </a:rPr>
              <a:t>i</a:t>
            </a:r>
            <a:r>
              <a:rPr lang="en-US" altLang="ja-JP" sz="2000" b="0" dirty="0">
                <a:solidFill>
                  <a:srgbClr val="000000"/>
                </a:solidFill>
                <a:effectLst/>
                <a:latin typeface="Courier New" panose="02070309020205020404" pitchFamily="49" charset="0"/>
              </a:rPr>
              <a:t>,</a:t>
            </a:r>
            <a:r>
              <a:rPr lang="en-US" altLang="ja-JP" sz="2000" b="0" dirty="0">
                <a:solidFill>
                  <a:srgbClr val="A31515"/>
                </a:solidFill>
                <a:effectLst/>
                <a:latin typeface="Courier New" panose="02070309020205020404" pitchFamily="49" charset="0"/>
              </a:rPr>
              <a:t>'tooth exist'</a:t>
            </a:r>
            <a:r>
              <a:rPr lang="en-US" altLang="ja-JP" sz="2000" b="0" dirty="0">
                <a:solidFill>
                  <a:srgbClr val="000000"/>
                </a:solidFill>
                <a:effectLst/>
                <a:latin typeface="Courier New" panose="02070309020205020404" pitchFamily="49" charset="0"/>
              </a:rPr>
              <a:t>] = </a:t>
            </a:r>
            <a:r>
              <a:rPr lang="en-US" altLang="ja-JP" sz="2000" b="0" dirty="0">
                <a:solidFill>
                  <a:srgbClr val="116644"/>
                </a:solidFill>
                <a:effectLst/>
                <a:latin typeface="Courier New" panose="02070309020205020404" pitchFamily="49" charset="0"/>
              </a:rPr>
              <a:t>1</a:t>
            </a:r>
            <a:r>
              <a:rPr lang="en-US" altLang="ja-JP" sz="2000" b="0" dirty="0">
                <a:solidFill>
                  <a:srgbClr val="000000"/>
                </a:solidFill>
                <a:effectLst/>
                <a:latin typeface="Courier New" panose="02070309020205020404" pitchFamily="49" charset="0"/>
              </a:rPr>
              <a:t> </a:t>
            </a:r>
          </a:p>
          <a:p>
            <a:r>
              <a:rPr lang="en-US" altLang="ja-JP" sz="2000" b="0" dirty="0">
                <a:solidFill>
                  <a:srgbClr val="AF00DB"/>
                </a:solidFill>
                <a:effectLst/>
                <a:latin typeface="Courier New" panose="02070309020205020404" pitchFamily="49" charset="0"/>
              </a:rPr>
              <a:t>else</a:t>
            </a:r>
            <a:r>
              <a:rPr lang="en-US" altLang="ja-JP" sz="2000" b="0" dirty="0">
                <a:solidFill>
                  <a:srgbClr val="000000"/>
                </a:solidFill>
                <a:effectLst/>
                <a:latin typeface="Courier New" panose="02070309020205020404" pitchFamily="49" charset="0"/>
              </a:rPr>
              <a:t>:</a:t>
            </a:r>
          </a:p>
          <a:p>
            <a:r>
              <a:rPr lang="en-US" altLang="ja-JP" sz="2000" b="0" dirty="0">
                <a:solidFill>
                  <a:srgbClr val="000000"/>
                </a:solidFill>
                <a:effectLst/>
                <a:latin typeface="Courier New" panose="02070309020205020404" pitchFamily="49" charset="0"/>
              </a:rPr>
              <a:t>  </a:t>
            </a:r>
            <a:r>
              <a:rPr lang="en-US" altLang="ja-JP" sz="2000" b="0" dirty="0" err="1">
                <a:solidFill>
                  <a:srgbClr val="000000"/>
                </a:solidFill>
                <a:effectLst/>
                <a:latin typeface="Courier New" panose="02070309020205020404" pitchFamily="49" charset="0"/>
              </a:rPr>
              <a:t>klist.loc</a:t>
            </a:r>
            <a:r>
              <a:rPr lang="en-US" altLang="ja-JP" sz="2000" b="0" dirty="0">
                <a:solidFill>
                  <a:srgbClr val="000000"/>
                </a:solidFill>
                <a:effectLst/>
                <a:latin typeface="Courier New" panose="02070309020205020404" pitchFamily="49" charset="0"/>
              </a:rPr>
              <a:t>[</a:t>
            </a:r>
            <a:r>
              <a:rPr lang="en-US" altLang="ja-JP" sz="2000" b="0" dirty="0" err="1">
                <a:solidFill>
                  <a:srgbClr val="000000"/>
                </a:solidFill>
                <a:effectLst/>
                <a:highlight>
                  <a:srgbClr val="FFFF00"/>
                </a:highlight>
                <a:latin typeface="Courier New" panose="02070309020205020404" pitchFamily="49" charset="0"/>
              </a:rPr>
              <a:t>i</a:t>
            </a:r>
            <a:r>
              <a:rPr lang="en-US" altLang="ja-JP" sz="2000" b="0" dirty="0">
                <a:solidFill>
                  <a:srgbClr val="000000"/>
                </a:solidFill>
                <a:effectLst/>
                <a:latin typeface="Courier New" panose="02070309020205020404" pitchFamily="49" charset="0"/>
              </a:rPr>
              <a:t>,</a:t>
            </a:r>
            <a:r>
              <a:rPr lang="en-US" altLang="ja-JP" sz="2000" b="0" dirty="0">
                <a:solidFill>
                  <a:srgbClr val="A31515"/>
                </a:solidFill>
                <a:effectLst/>
                <a:latin typeface="Courier New" panose="02070309020205020404" pitchFamily="49" charset="0"/>
              </a:rPr>
              <a:t>'tooth exist'</a:t>
            </a:r>
            <a:r>
              <a:rPr lang="en-US" altLang="ja-JP" sz="2000" b="0" dirty="0">
                <a:solidFill>
                  <a:srgbClr val="000000"/>
                </a:solidFill>
                <a:effectLst/>
                <a:latin typeface="Courier New" panose="02070309020205020404" pitchFamily="49" charset="0"/>
              </a:rPr>
              <a:t>] = </a:t>
            </a:r>
            <a:r>
              <a:rPr lang="en-US" altLang="ja-JP" sz="2000" b="0" dirty="0">
                <a:solidFill>
                  <a:srgbClr val="116644"/>
                </a:solidFill>
                <a:effectLst/>
                <a:latin typeface="Courier New" panose="02070309020205020404" pitchFamily="49" charset="0"/>
              </a:rPr>
              <a:t>0</a:t>
            </a:r>
            <a:endParaRPr lang="en-US" altLang="ja-JP" sz="2000" b="0" dirty="0">
              <a:solidFill>
                <a:srgbClr val="000000"/>
              </a:solidFill>
              <a:effectLst/>
              <a:latin typeface="Courier New" panose="02070309020205020404" pitchFamily="49" charset="0"/>
            </a:endParaRPr>
          </a:p>
        </p:txBody>
      </p:sp>
      <p:sp>
        <p:nvSpPr>
          <p:cNvPr id="61" name="正方形/長方形 60">
            <a:extLst>
              <a:ext uri="{FF2B5EF4-FFF2-40B4-BE49-F238E27FC236}">
                <a16:creationId xmlns:a16="http://schemas.microsoft.com/office/drawing/2014/main" id="{78087D4A-D63B-FB8F-907E-E26C0D0FD86B}"/>
              </a:ext>
            </a:extLst>
          </p:cNvPr>
          <p:cNvSpPr/>
          <p:nvPr/>
        </p:nvSpPr>
        <p:spPr>
          <a:xfrm>
            <a:off x="4437035" y="1514540"/>
            <a:ext cx="543954" cy="365642"/>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591C9FB4-EA8E-D2F7-F2AD-8186FC160A9E}"/>
              </a:ext>
            </a:extLst>
          </p:cNvPr>
          <p:cNvSpPr txBox="1"/>
          <p:nvPr/>
        </p:nvSpPr>
        <p:spPr>
          <a:xfrm>
            <a:off x="5303521" y="3193249"/>
            <a:ext cx="4615380" cy="400110"/>
          </a:xfrm>
          <a:prstGeom prst="rect">
            <a:avLst/>
          </a:prstGeom>
          <a:solidFill>
            <a:schemeClr val="bg1"/>
          </a:solidFill>
          <a:ln>
            <a:solidFill>
              <a:schemeClr val="tx1"/>
            </a:solidFill>
          </a:ln>
        </p:spPr>
        <p:txBody>
          <a:bodyPr wrap="square">
            <a:spAutoFit/>
          </a:bodyPr>
          <a:lstStyle/>
          <a:p>
            <a:r>
              <a:rPr lang="en-US" altLang="ja-JP" sz="2000" dirty="0"/>
              <a:t>print(</a:t>
            </a:r>
            <a:r>
              <a:rPr lang="en-US" altLang="ja-JP" sz="2000" dirty="0" err="1"/>
              <a:t>klist</a:t>
            </a:r>
            <a:r>
              <a:rPr lang="en-US" altLang="ja-JP" sz="2000" dirty="0"/>
              <a:t>)</a:t>
            </a:r>
          </a:p>
        </p:txBody>
      </p:sp>
      <p:sp>
        <p:nvSpPr>
          <p:cNvPr id="3" name="テキスト ボックス 2">
            <a:extLst>
              <a:ext uri="{FF2B5EF4-FFF2-40B4-BE49-F238E27FC236}">
                <a16:creationId xmlns:a16="http://schemas.microsoft.com/office/drawing/2014/main" id="{59E0C48F-D87D-CF67-3217-4E2D1F6DF3BC}"/>
              </a:ext>
            </a:extLst>
          </p:cNvPr>
          <p:cNvSpPr txBox="1"/>
          <p:nvPr/>
        </p:nvSpPr>
        <p:spPr>
          <a:xfrm>
            <a:off x="1" y="13787"/>
            <a:ext cx="2416366" cy="461665"/>
          </a:xfrm>
          <a:prstGeom prst="rect">
            <a:avLst/>
          </a:prstGeom>
          <a:noFill/>
          <a:ln w="19050">
            <a:solidFill>
              <a:srgbClr val="00B0F0"/>
            </a:solidFill>
          </a:ln>
        </p:spPr>
        <p:txBody>
          <a:bodyPr wrap="square">
            <a:spAutoFit/>
          </a:bodyPr>
          <a:lstStyle/>
          <a:p>
            <a:r>
              <a:rPr lang="ja-JP" altLang="en-US" sz="2400"/>
              <a:t>歯の本数を集計</a:t>
            </a:r>
          </a:p>
        </p:txBody>
      </p:sp>
      <p:sp>
        <p:nvSpPr>
          <p:cNvPr id="9" name="テキスト ボックス 8">
            <a:extLst>
              <a:ext uri="{FF2B5EF4-FFF2-40B4-BE49-F238E27FC236}">
                <a16:creationId xmlns:a16="http://schemas.microsoft.com/office/drawing/2014/main" id="{E0F0CFD9-FA70-3744-8E0D-538EF65533DA}"/>
              </a:ext>
            </a:extLst>
          </p:cNvPr>
          <p:cNvSpPr txBox="1"/>
          <p:nvPr/>
        </p:nvSpPr>
        <p:spPr>
          <a:xfrm>
            <a:off x="5303521" y="308243"/>
            <a:ext cx="1874327" cy="461665"/>
          </a:xfrm>
          <a:prstGeom prst="rect">
            <a:avLst/>
          </a:prstGeom>
          <a:noFill/>
        </p:spPr>
        <p:txBody>
          <a:bodyPr wrap="square">
            <a:spAutoFit/>
          </a:bodyPr>
          <a:lstStyle/>
          <a:p>
            <a:r>
              <a:rPr lang="ja-JP" altLang="en-US" sz="2400" b="1" i="0" dirty="0">
                <a:solidFill>
                  <a:srgbClr val="212121"/>
                </a:solidFill>
                <a:effectLst/>
                <a:latin typeface="Roboto" panose="02000000000000000000" pitchFamily="2" charset="0"/>
              </a:rPr>
              <a:t>コード</a:t>
            </a:r>
            <a:r>
              <a:rPr lang="en-US" altLang="ja-JP" sz="2400" b="1" i="0" dirty="0">
                <a:solidFill>
                  <a:srgbClr val="212121"/>
                </a:solidFill>
                <a:effectLst/>
                <a:latin typeface="Roboto" panose="02000000000000000000" pitchFamily="2" charset="0"/>
              </a:rPr>
              <a:t>11-2</a:t>
            </a:r>
            <a:endParaRPr lang="ja-JP" altLang="en-US" sz="2400" b="1" dirty="0"/>
          </a:p>
        </p:txBody>
      </p:sp>
      <p:sp>
        <p:nvSpPr>
          <p:cNvPr id="10" name="テキスト ボックス 9">
            <a:extLst>
              <a:ext uri="{FF2B5EF4-FFF2-40B4-BE49-F238E27FC236}">
                <a16:creationId xmlns:a16="http://schemas.microsoft.com/office/drawing/2014/main" id="{383D2C4A-1A46-DF44-8F98-4599C25E2D14}"/>
              </a:ext>
            </a:extLst>
          </p:cNvPr>
          <p:cNvSpPr txBox="1"/>
          <p:nvPr/>
        </p:nvSpPr>
        <p:spPr>
          <a:xfrm>
            <a:off x="5303521" y="2761783"/>
            <a:ext cx="1874327" cy="461665"/>
          </a:xfrm>
          <a:prstGeom prst="rect">
            <a:avLst/>
          </a:prstGeom>
          <a:noFill/>
        </p:spPr>
        <p:txBody>
          <a:bodyPr wrap="square">
            <a:spAutoFit/>
          </a:bodyPr>
          <a:lstStyle/>
          <a:p>
            <a:r>
              <a:rPr lang="ja-JP" altLang="en-US" sz="2400" b="1" i="0" dirty="0">
                <a:solidFill>
                  <a:srgbClr val="212121"/>
                </a:solidFill>
                <a:effectLst/>
                <a:latin typeface="Roboto" panose="02000000000000000000" pitchFamily="2" charset="0"/>
              </a:rPr>
              <a:t>コード</a:t>
            </a:r>
            <a:r>
              <a:rPr lang="en-US" altLang="ja-JP" sz="2400" b="1" i="0" dirty="0">
                <a:solidFill>
                  <a:srgbClr val="212121"/>
                </a:solidFill>
                <a:effectLst/>
                <a:latin typeface="Roboto" panose="02000000000000000000" pitchFamily="2" charset="0"/>
              </a:rPr>
              <a:t>11-3</a:t>
            </a:r>
            <a:endParaRPr lang="ja-JP" altLang="en-US" sz="2400" b="1" dirty="0"/>
          </a:p>
        </p:txBody>
      </p:sp>
    </p:spTree>
    <p:extLst>
      <p:ext uri="{BB962C8B-B14F-4D97-AF65-F5344CB8AC3E}">
        <p14:creationId xmlns:p14="http://schemas.microsoft.com/office/powerpoint/2010/main" val="23062801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031530D-DA12-20EC-7807-CA831843A2A8}"/>
              </a:ext>
            </a:extLst>
          </p:cNvPr>
          <p:cNvSpPr>
            <a:spLocks noGrp="1"/>
          </p:cNvSpPr>
          <p:nvPr>
            <p:ph type="sldNum" sz="quarter" idx="12"/>
          </p:nvPr>
        </p:nvSpPr>
        <p:spPr/>
        <p:txBody>
          <a:bodyPr/>
          <a:lstStyle/>
          <a:p>
            <a:fld id="{D0DED96A-F066-47E4-9553-675BF6234992}" type="slidenum">
              <a:rPr kumimoji="1" lang="ja-JP" altLang="en-US" smtClean="0"/>
              <a:t>44</a:t>
            </a:fld>
            <a:endParaRPr kumimoji="1" lang="ja-JP" altLang="en-US"/>
          </a:p>
        </p:txBody>
      </p:sp>
      <p:sp>
        <p:nvSpPr>
          <p:cNvPr id="10" name="テキスト ボックス 9">
            <a:extLst>
              <a:ext uri="{FF2B5EF4-FFF2-40B4-BE49-F238E27FC236}">
                <a16:creationId xmlns:a16="http://schemas.microsoft.com/office/drawing/2014/main" id="{3D4F84F9-33CB-6CB3-A0AE-ABCAB6FD969A}"/>
              </a:ext>
            </a:extLst>
          </p:cNvPr>
          <p:cNvSpPr txBox="1"/>
          <p:nvPr/>
        </p:nvSpPr>
        <p:spPr>
          <a:xfrm>
            <a:off x="2040708" y="928367"/>
            <a:ext cx="1560802" cy="400110"/>
          </a:xfrm>
          <a:prstGeom prst="rect">
            <a:avLst/>
          </a:prstGeom>
          <a:solidFill>
            <a:schemeClr val="bg1"/>
          </a:solidFill>
          <a:ln>
            <a:solidFill>
              <a:schemeClr val="tx1"/>
            </a:solidFill>
          </a:ln>
        </p:spPr>
        <p:txBody>
          <a:bodyPr wrap="square">
            <a:spAutoFit/>
          </a:bodyPr>
          <a:lstStyle/>
          <a:p>
            <a:r>
              <a:rPr lang="en-US" altLang="ja-JP" sz="2000" dirty="0"/>
              <a:t>print(</a:t>
            </a:r>
            <a:r>
              <a:rPr lang="en-US" altLang="ja-JP" sz="2000" dirty="0" err="1"/>
              <a:t>klist</a:t>
            </a:r>
            <a:r>
              <a:rPr lang="en-US" altLang="ja-JP" sz="2000" dirty="0"/>
              <a:t>)</a:t>
            </a:r>
          </a:p>
        </p:txBody>
      </p:sp>
      <p:sp>
        <p:nvSpPr>
          <p:cNvPr id="22" name="矢印: 右 21">
            <a:extLst>
              <a:ext uri="{FF2B5EF4-FFF2-40B4-BE49-F238E27FC236}">
                <a16:creationId xmlns:a16="http://schemas.microsoft.com/office/drawing/2014/main" id="{0AD456A9-1E8E-579E-4FAC-C8F44FD95C0E}"/>
              </a:ext>
            </a:extLst>
          </p:cNvPr>
          <p:cNvSpPr/>
          <p:nvPr/>
        </p:nvSpPr>
        <p:spPr>
          <a:xfrm>
            <a:off x="9862821" y="5754042"/>
            <a:ext cx="1102360" cy="973783"/>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err="1">
                <a:solidFill>
                  <a:schemeClr val="tx1"/>
                </a:solidFill>
              </a:rPr>
              <a:t>Colab</a:t>
            </a:r>
            <a:endParaRPr kumimoji="1" lang="ja-JP" altLang="en-US" b="1">
              <a:solidFill>
                <a:schemeClr val="tx1"/>
              </a:solidFill>
            </a:endParaRPr>
          </a:p>
        </p:txBody>
      </p:sp>
      <p:sp>
        <p:nvSpPr>
          <p:cNvPr id="3" name="テキスト ボックス 2">
            <a:extLst>
              <a:ext uri="{FF2B5EF4-FFF2-40B4-BE49-F238E27FC236}">
                <a16:creationId xmlns:a16="http://schemas.microsoft.com/office/drawing/2014/main" id="{5C44F67A-3986-C2A6-00BF-C6E724D453DD}"/>
              </a:ext>
            </a:extLst>
          </p:cNvPr>
          <p:cNvSpPr txBox="1"/>
          <p:nvPr/>
        </p:nvSpPr>
        <p:spPr>
          <a:xfrm>
            <a:off x="1" y="13787"/>
            <a:ext cx="2416366" cy="461665"/>
          </a:xfrm>
          <a:prstGeom prst="rect">
            <a:avLst/>
          </a:prstGeom>
          <a:noFill/>
          <a:ln w="19050">
            <a:solidFill>
              <a:srgbClr val="00B0F0"/>
            </a:solidFill>
          </a:ln>
        </p:spPr>
        <p:txBody>
          <a:bodyPr wrap="square">
            <a:spAutoFit/>
          </a:bodyPr>
          <a:lstStyle/>
          <a:p>
            <a:r>
              <a:rPr lang="ja-JP" altLang="en-US" sz="2400"/>
              <a:t>歯の本数を集計</a:t>
            </a:r>
          </a:p>
        </p:txBody>
      </p:sp>
      <p:pic>
        <p:nvPicPr>
          <p:cNvPr id="6" name="図 5">
            <a:extLst>
              <a:ext uri="{FF2B5EF4-FFF2-40B4-BE49-F238E27FC236}">
                <a16:creationId xmlns:a16="http://schemas.microsoft.com/office/drawing/2014/main" id="{6332B8C0-17CF-E668-2443-D5249890751F}"/>
              </a:ext>
            </a:extLst>
          </p:cNvPr>
          <p:cNvPicPr>
            <a:picLocks noChangeAspect="1"/>
          </p:cNvPicPr>
          <p:nvPr/>
        </p:nvPicPr>
        <p:blipFill>
          <a:blip r:embed="rId2"/>
          <a:stretch>
            <a:fillRect/>
          </a:stretch>
        </p:blipFill>
        <p:spPr>
          <a:xfrm>
            <a:off x="439123" y="1386346"/>
            <a:ext cx="9161467" cy="4532935"/>
          </a:xfrm>
          <a:prstGeom prst="rect">
            <a:avLst/>
          </a:prstGeom>
        </p:spPr>
      </p:pic>
      <p:sp>
        <p:nvSpPr>
          <p:cNvPr id="20" name="正方形/長方形 19">
            <a:extLst>
              <a:ext uri="{FF2B5EF4-FFF2-40B4-BE49-F238E27FC236}">
                <a16:creationId xmlns:a16="http://schemas.microsoft.com/office/drawing/2014/main" id="{C8167235-9BD5-200D-BF36-B3D15CE72518}"/>
              </a:ext>
            </a:extLst>
          </p:cNvPr>
          <p:cNvSpPr/>
          <p:nvPr/>
        </p:nvSpPr>
        <p:spPr>
          <a:xfrm>
            <a:off x="7516228" y="1475302"/>
            <a:ext cx="1476985" cy="33328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F3FD7EF8-BEE9-D642-C7CE-202A8AD9B3D3}"/>
              </a:ext>
            </a:extLst>
          </p:cNvPr>
          <p:cNvSpPr/>
          <p:nvPr/>
        </p:nvSpPr>
        <p:spPr>
          <a:xfrm>
            <a:off x="8993214" y="1808588"/>
            <a:ext cx="692654" cy="35814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EB81958B-1E76-4F17-3DBA-DB993C5A8333}"/>
              </a:ext>
            </a:extLst>
          </p:cNvPr>
          <p:cNvCxnSpPr>
            <a:cxnSpLocks/>
          </p:cNvCxnSpPr>
          <p:nvPr/>
        </p:nvCxnSpPr>
        <p:spPr>
          <a:xfrm>
            <a:off x="5503333" y="2438400"/>
            <a:ext cx="4182535"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A6A6093A-AE71-18B2-1DCD-1538A9F1C471}"/>
              </a:ext>
            </a:extLst>
          </p:cNvPr>
          <p:cNvCxnSpPr>
            <a:cxnSpLocks/>
          </p:cNvCxnSpPr>
          <p:nvPr/>
        </p:nvCxnSpPr>
        <p:spPr>
          <a:xfrm>
            <a:off x="5503333" y="2734734"/>
            <a:ext cx="4182535"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2C28187A-176C-7009-2D59-99567A275FFF}"/>
              </a:ext>
            </a:extLst>
          </p:cNvPr>
          <p:cNvSpPr txBox="1"/>
          <p:nvPr/>
        </p:nvSpPr>
        <p:spPr>
          <a:xfrm>
            <a:off x="166381" y="895746"/>
            <a:ext cx="1874327" cy="461665"/>
          </a:xfrm>
          <a:prstGeom prst="rect">
            <a:avLst/>
          </a:prstGeom>
          <a:noFill/>
        </p:spPr>
        <p:txBody>
          <a:bodyPr wrap="square">
            <a:spAutoFit/>
          </a:bodyPr>
          <a:lstStyle/>
          <a:p>
            <a:r>
              <a:rPr lang="ja-JP" altLang="en-US" sz="2400" b="1" i="0" dirty="0">
                <a:solidFill>
                  <a:srgbClr val="212121"/>
                </a:solidFill>
                <a:effectLst/>
                <a:latin typeface="Roboto" panose="02000000000000000000" pitchFamily="2" charset="0"/>
              </a:rPr>
              <a:t>コード</a:t>
            </a:r>
            <a:r>
              <a:rPr lang="en-US" altLang="ja-JP" sz="2400" b="1" i="0" dirty="0">
                <a:solidFill>
                  <a:srgbClr val="212121"/>
                </a:solidFill>
                <a:effectLst/>
                <a:latin typeface="Roboto" panose="02000000000000000000" pitchFamily="2" charset="0"/>
              </a:rPr>
              <a:t>11-3</a:t>
            </a:r>
            <a:endParaRPr lang="ja-JP" altLang="en-US" sz="2400" b="1" dirty="0"/>
          </a:p>
        </p:txBody>
      </p:sp>
    </p:spTree>
    <p:extLst>
      <p:ext uri="{BB962C8B-B14F-4D97-AF65-F5344CB8AC3E}">
        <p14:creationId xmlns:p14="http://schemas.microsoft.com/office/powerpoint/2010/main" val="13000900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32E65-C2D6-A302-88E9-9F7278EF4B7E}"/>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CFD8FD8-BF96-DF0A-B703-E384314C3047}"/>
              </a:ext>
            </a:extLst>
          </p:cNvPr>
          <p:cNvSpPr>
            <a:spLocks noGrp="1"/>
          </p:cNvSpPr>
          <p:nvPr>
            <p:ph type="sldNum" sz="quarter" idx="12"/>
          </p:nvPr>
        </p:nvSpPr>
        <p:spPr/>
        <p:txBody>
          <a:bodyPr/>
          <a:lstStyle/>
          <a:p>
            <a:fld id="{D0DED96A-F066-47E4-9553-675BF6234992}" type="slidenum">
              <a:rPr kumimoji="1" lang="ja-JP" altLang="en-US" smtClean="0"/>
              <a:t>45</a:t>
            </a:fld>
            <a:endParaRPr kumimoji="1" lang="ja-JP" altLang="en-US"/>
          </a:p>
        </p:txBody>
      </p:sp>
      <p:sp>
        <p:nvSpPr>
          <p:cNvPr id="3" name="テキスト ボックス 2">
            <a:extLst>
              <a:ext uri="{FF2B5EF4-FFF2-40B4-BE49-F238E27FC236}">
                <a16:creationId xmlns:a16="http://schemas.microsoft.com/office/drawing/2014/main" id="{DC238AE7-4D89-07C9-4870-6218A92511B0}"/>
              </a:ext>
            </a:extLst>
          </p:cNvPr>
          <p:cNvSpPr txBox="1"/>
          <p:nvPr/>
        </p:nvSpPr>
        <p:spPr>
          <a:xfrm>
            <a:off x="1" y="0"/>
            <a:ext cx="6763870" cy="369332"/>
          </a:xfrm>
          <a:prstGeom prst="rect">
            <a:avLst/>
          </a:prstGeom>
          <a:solidFill>
            <a:schemeClr val="accent4">
              <a:lumMod val="20000"/>
              <a:lumOff val="80000"/>
            </a:schemeClr>
          </a:solidFill>
        </p:spPr>
        <p:txBody>
          <a:bodyPr wrap="square" rtlCol="0">
            <a:spAutoFit/>
          </a:bodyPr>
          <a:lstStyle>
            <a:defPPr>
              <a:defRPr lang="ja-JP"/>
            </a:defPPr>
            <a:lvl1pPr indent="0">
              <a:buNone/>
              <a:defRPr b="1"/>
            </a:lvl1pPr>
          </a:lstStyle>
          <a:p>
            <a:r>
              <a:rPr lang="ja-JP" altLang="en-US" dirty="0"/>
              <a:t>データクレンジングとデータの可視化</a:t>
            </a:r>
          </a:p>
        </p:txBody>
      </p:sp>
      <p:sp>
        <p:nvSpPr>
          <p:cNvPr id="5" name="テキスト ボックス 4">
            <a:extLst>
              <a:ext uri="{FF2B5EF4-FFF2-40B4-BE49-F238E27FC236}">
                <a16:creationId xmlns:a16="http://schemas.microsoft.com/office/drawing/2014/main" id="{B6F0800A-4CF3-0C1D-43E0-5D86324BBE3C}"/>
              </a:ext>
            </a:extLst>
          </p:cNvPr>
          <p:cNvSpPr txBox="1"/>
          <p:nvPr/>
        </p:nvSpPr>
        <p:spPr>
          <a:xfrm>
            <a:off x="4044293" y="7985"/>
            <a:ext cx="2558214" cy="400110"/>
          </a:xfrm>
          <a:prstGeom prst="rect">
            <a:avLst/>
          </a:prstGeom>
          <a:noFill/>
          <a:ln w="19050">
            <a:solidFill>
              <a:srgbClr val="00B0F0"/>
            </a:solidFill>
          </a:ln>
        </p:spPr>
        <p:txBody>
          <a:bodyPr wrap="square">
            <a:spAutoFit/>
          </a:bodyPr>
          <a:lstStyle/>
          <a:p>
            <a:r>
              <a:rPr lang="ja-JP" altLang="en-US" sz="2000"/>
              <a:t>散布図を作成します</a:t>
            </a:r>
            <a:endParaRPr lang="ja-JP" altLang="en-US" sz="2000" dirty="0"/>
          </a:p>
        </p:txBody>
      </p:sp>
      <p:cxnSp>
        <p:nvCxnSpPr>
          <p:cNvPr id="7" name="直線矢印コネクタ 6">
            <a:extLst>
              <a:ext uri="{FF2B5EF4-FFF2-40B4-BE49-F238E27FC236}">
                <a16:creationId xmlns:a16="http://schemas.microsoft.com/office/drawing/2014/main" id="{EDA4CB0C-32CC-937A-E231-7E42D63BF8EB}"/>
              </a:ext>
            </a:extLst>
          </p:cNvPr>
          <p:cNvCxnSpPr>
            <a:cxnSpLocks/>
          </p:cNvCxnSpPr>
          <p:nvPr/>
        </p:nvCxnSpPr>
        <p:spPr>
          <a:xfrm>
            <a:off x="1754656" y="5527593"/>
            <a:ext cx="47326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8FB77675-5341-9211-3E4D-A1C61E8FFA5E}"/>
              </a:ext>
            </a:extLst>
          </p:cNvPr>
          <p:cNvCxnSpPr>
            <a:cxnSpLocks/>
          </p:cNvCxnSpPr>
          <p:nvPr/>
        </p:nvCxnSpPr>
        <p:spPr>
          <a:xfrm flipV="1">
            <a:off x="1754656" y="1841161"/>
            <a:ext cx="0" cy="3686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9E5144E-B675-0C9E-DFF2-DD03E45C773A}"/>
              </a:ext>
            </a:extLst>
          </p:cNvPr>
          <p:cNvSpPr txBox="1"/>
          <p:nvPr/>
        </p:nvSpPr>
        <p:spPr>
          <a:xfrm>
            <a:off x="5188478" y="5648464"/>
            <a:ext cx="1273350" cy="707886"/>
          </a:xfrm>
          <a:prstGeom prst="rect">
            <a:avLst/>
          </a:prstGeom>
          <a:noFill/>
          <a:ln w="19050">
            <a:solidFill>
              <a:schemeClr val="tx1"/>
            </a:solidFill>
          </a:ln>
        </p:spPr>
        <p:txBody>
          <a:bodyPr wrap="square">
            <a:spAutoFit/>
          </a:bodyPr>
          <a:lstStyle/>
          <a:p>
            <a:r>
              <a:rPr lang="ja-JP" altLang="en-US" sz="2000" dirty="0"/>
              <a:t>横軸</a:t>
            </a:r>
            <a:r>
              <a:rPr lang="en-US" altLang="ja-JP" sz="2000" dirty="0"/>
              <a:t>x</a:t>
            </a:r>
            <a:r>
              <a:rPr lang="ja-JP" altLang="en-US" sz="2000" dirty="0"/>
              <a:t>：</a:t>
            </a:r>
            <a:endParaRPr lang="en-US" altLang="ja-JP" sz="2000" dirty="0"/>
          </a:p>
          <a:p>
            <a:r>
              <a:rPr lang="ja-JP" altLang="en-US" sz="2000" dirty="0"/>
              <a:t>患者年齢</a:t>
            </a:r>
          </a:p>
        </p:txBody>
      </p:sp>
      <p:sp>
        <p:nvSpPr>
          <p:cNvPr id="12" name="テキスト ボックス 11">
            <a:extLst>
              <a:ext uri="{FF2B5EF4-FFF2-40B4-BE49-F238E27FC236}">
                <a16:creationId xmlns:a16="http://schemas.microsoft.com/office/drawing/2014/main" id="{8E494F45-74EF-837C-5C37-FB3579105EC5}"/>
              </a:ext>
            </a:extLst>
          </p:cNvPr>
          <p:cNvSpPr txBox="1"/>
          <p:nvPr/>
        </p:nvSpPr>
        <p:spPr>
          <a:xfrm>
            <a:off x="222419" y="1871946"/>
            <a:ext cx="1402373" cy="707886"/>
          </a:xfrm>
          <a:prstGeom prst="rect">
            <a:avLst/>
          </a:prstGeom>
          <a:noFill/>
          <a:ln w="19050">
            <a:solidFill>
              <a:schemeClr val="tx1"/>
            </a:solidFill>
          </a:ln>
        </p:spPr>
        <p:txBody>
          <a:bodyPr wrap="square">
            <a:spAutoFit/>
          </a:bodyPr>
          <a:lstStyle/>
          <a:p>
            <a:r>
              <a:rPr lang="ja-JP" altLang="en-US" sz="2000"/>
              <a:t>縦軸</a:t>
            </a:r>
            <a:r>
              <a:rPr lang="en-US" altLang="ja-JP" sz="2000" dirty="0"/>
              <a:t>y</a:t>
            </a:r>
            <a:r>
              <a:rPr lang="ja-JP" altLang="en-US" sz="2000"/>
              <a:t>：</a:t>
            </a:r>
            <a:endParaRPr lang="en-US" altLang="ja-JP" sz="2000" dirty="0"/>
          </a:p>
          <a:p>
            <a:r>
              <a:rPr lang="ja-JP" altLang="en-US" sz="2000"/>
              <a:t>歯の本数</a:t>
            </a:r>
            <a:endParaRPr lang="ja-JP" altLang="en-US" sz="2000" dirty="0"/>
          </a:p>
        </p:txBody>
      </p:sp>
      <p:sp>
        <p:nvSpPr>
          <p:cNvPr id="13" name="テキスト ボックス 12">
            <a:extLst>
              <a:ext uri="{FF2B5EF4-FFF2-40B4-BE49-F238E27FC236}">
                <a16:creationId xmlns:a16="http://schemas.microsoft.com/office/drawing/2014/main" id="{34A90297-A532-E2D5-0955-1310DE4050E2}"/>
              </a:ext>
            </a:extLst>
          </p:cNvPr>
          <p:cNvSpPr txBox="1"/>
          <p:nvPr/>
        </p:nvSpPr>
        <p:spPr>
          <a:xfrm>
            <a:off x="2137367" y="918369"/>
            <a:ext cx="3460123" cy="400110"/>
          </a:xfrm>
          <a:prstGeom prst="rect">
            <a:avLst/>
          </a:prstGeom>
          <a:noFill/>
          <a:ln w="19050">
            <a:solidFill>
              <a:schemeClr val="tx1"/>
            </a:solidFill>
          </a:ln>
        </p:spPr>
        <p:txBody>
          <a:bodyPr wrap="square">
            <a:spAutoFit/>
          </a:bodyPr>
          <a:lstStyle/>
          <a:p>
            <a:r>
              <a:rPr lang="ja-JP" altLang="en-US" sz="2000"/>
              <a:t>患者年齢と歯の本数の関係</a:t>
            </a:r>
            <a:endParaRPr lang="ja-JP" altLang="en-US" sz="2000" dirty="0"/>
          </a:p>
        </p:txBody>
      </p:sp>
      <p:sp>
        <p:nvSpPr>
          <p:cNvPr id="14" name="テキスト ボックス 13">
            <a:extLst>
              <a:ext uri="{FF2B5EF4-FFF2-40B4-BE49-F238E27FC236}">
                <a16:creationId xmlns:a16="http://schemas.microsoft.com/office/drawing/2014/main" id="{8685ECC2-3BE5-26B5-A8C5-5F33FADB6B61}"/>
              </a:ext>
            </a:extLst>
          </p:cNvPr>
          <p:cNvSpPr txBox="1"/>
          <p:nvPr/>
        </p:nvSpPr>
        <p:spPr>
          <a:xfrm>
            <a:off x="3354853" y="3581297"/>
            <a:ext cx="1291280" cy="400110"/>
          </a:xfrm>
          <a:prstGeom prst="rect">
            <a:avLst/>
          </a:prstGeom>
          <a:noFill/>
          <a:ln w="19050">
            <a:solidFill>
              <a:srgbClr val="00B0F0"/>
            </a:solidFill>
          </a:ln>
        </p:spPr>
        <p:txBody>
          <a:bodyPr wrap="square">
            <a:spAutoFit/>
          </a:bodyPr>
          <a:lstStyle/>
          <a:p>
            <a:r>
              <a:rPr lang="ja-JP" altLang="en-US" sz="2000"/>
              <a:t>患者</a:t>
            </a:r>
            <a:r>
              <a:rPr lang="en-US" altLang="ja-JP" sz="2000" dirty="0"/>
              <a:t>pt_2</a:t>
            </a:r>
          </a:p>
        </p:txBody>
      </p:sp>
      <p:sp>
        <p:nvSpPr>
          <p:cNvPr id="15" name="テキスト ボックス 14">
            <a:extLst>
              <a:ext uri="{FF2B5EF4-FFF2-40B4-BE49-F238E27FC236}">
                <a16:creationId xmlns:a16="http://schemas.microsoft.com/office/drawing/2014/main" id="{A408582A-06C7-498E-829E-5C7631DE0E92}"/>
              </a:ext>
            </a:extLst>
          </p:cNvPr>
          <p:cNvSpPr txBox="1"/>
          <p:nvPr/>
        </p:nvSpPr>
        <p:spPr>
          <a:xfrm>
            <a:off x="4495798" y="2379777"/>
            <a:ext cx="1291280" cy="400110"/>
          </a:xfrm>
          <a:prstGeom prst="rect">
            <a:avLst/>
          </a:prstGeom>
          <a:noFill/>
          <a:ln w="19050">
            <a:solidFill>
              <a:srgbClr val="00B0F0"/>
            </a:solidFill>
          </a:ln>
        </p:spPr>
        <p:txBody>
          <a:bodyPr wrap="square">
            <a:spAutoFit/>
          </a:bodyPr>
          <a:lstStyle/>
          <a:p>
            <a:r>
              <a:rPr lang="ja-JP" altLang="en-US" sz="2000"/>
              <a:t>患者</a:t>
            </a:r>
            <a:r>
              <a:rPr lang="en-US" altLang="ja-JP" sz="2000" dirty="0"/>
              <a:t>pt_1</a:t>
            </a:r>
          </a:p>
        </p:txBody>
      </p:sp>
      <p:sp>
        <p:nvSpPr>
          <p:cNvPr id="16" name="円/楕円 15">
            <a:extLst>
              <a:ext uri="{FF2B5EF4-FFF2-40B4-BE49-F238E27FC236}">
                <a16:creationId xmlns:a16="http://schemas.microsoft.com/office/drawing/2014/main" id="{0CF69604-2EEF-F87C-1AB4-233E61ACF7D7}"/>
              </a:ext>
            </a:extLst>
          </p:cNvPr>
          <p:cNvSpPr/>
          <p:nvPr/>
        </p:nvSpPr>
        <p:spPr>
          <a:xfrm>
            <a:off x="3163327" y="3684377"/>
            <a:ext cx="90000" cy="9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a:extLst>
              <a:ext uri="{FF2B5EF4-FFF2-40B4-BE49-F238E27FC236}">
                <a16:creationId xmlns:a16="http://schemas.microsoft.com/office/drawing/2014/main" id="{0D40CE96-943B-6F98-D5C2-841F7D2A1D14}"/>
              </a:ext>
            </a:extLst>
          </p:cNvPr>
          <p:cNvSpPr/>
          <p:nvPr/>
        </p:nvSpPr>
        <p:spPr>
          <a:xfrm>
            <a:off x="4353699" y="2564030"/>
            <a:ext cx="90000" cy="9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20" name="表 19">
            <a:extLst>
              <a:ext uri="{FF2B5EF4-FFF2-40B4-BE49-F238E27FC236}">
                <a16:creationId xmlns:a16="http://schemas.microsoft.com/office/drawing/2014/main" id="{424070DA-52CA-19D3-3F79-CD64E1AF2FFB}"/>
              </a:ext>
            </a:extLst>
          </p:cNvPr>
          <p:cNvGraphicFramePr>
            <a:graphicFrameLocks noGrp="1"/>
          </p:cNvGraphicFramePr>
          <p:nvPr/>
        </p:nvGraphicFramePr>
        <p:xfrm>
          <a:off x="8612586" y="1455382"/>
          <a:ext cx="2343736" cy="3870376"/>
        </p:xfrm>
        <a:graphic>
          <a:graphicData uri="http://schemas.openxmlformats.org/drawingml/2006/table">
            <a:tbl>
              <a:tblPr firstRow="1" bandRow="1">
                <a:tableStyleId>{5C22544A-7EE6-4342-B048-85BDC9FD1C3A}</a:tableStyleId>
              </a:tblPr>
              <a:tblGrid>
                <a:gridCol w="1171868">
                  <a:extLst>
                    <a:ext uri="{9D8B030D-6E8A-4147-A177-3AD203B41FA5}">
                      <a16:colId xmlns:a16="http://schemas.microsoft.com/office/drawing/2014/main" val="3125934546"/>
                    </a:ext>
                  </a:extLst>
                </a:gridCol>
                <a:gridCol w="1171868">
                  <a:extLst>
                    <a:ext uri="{9D8B030D-6E8A-4147-A177-3AD203B41FA5}">
                      <a16:colId xmlns:a16="http://schemas.microsoft.com/office/drawing/2014/main" val="1086549665"/>
                    </a:ext>
                  </a:extLst>
                </a:gridCol>
              </a:tblGrid>
              <a:tr h="483797">
                <a:tc>
                  <a:txBody>
                    <a:bodyPr/>
                    <a:lstStyle/>
                    <a:p>
                      <a:endParaRPr kumimoji="1" lang="ja-JP" altLang="en-US"/>
                    </a:p>
                  </a:txBody>
                  <a:tcPr/>
                </a:tc>
                <a:tc>
                  <a:txBody>
                    <a:bodyPr/>
                    <a:lstStyle/>
                    <a:p>
                      <a:endParaRPr kumimoji="1" lang="ja-JP" altLang="en-US" baseline="0">
                        <a:solidFill>
                          <a:schemeClr val="tx1"/>
                        </a:solidFill>
                      </a:endParaRPr>
                    </a:p>
                  </a:txBody>
                  <a:tcPr/>
                </a:tc>
                <a:extLst>
                  <a:ext uri="{0D108BD9-81ED-4DB2-BD59-A6C34878D82A}">
                    <a16:rowId xmlns:a16="http://schemas.microsoft.com/office/drawing/2014/main" val="2262188628"/>
                  </a:ext>
                </a:extLst>
              </a:tr>
              <a:tr h="4837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●本</a:t>
                      </a:r>
                    </a:p>
                  </a:txBody>
                  <a:tcPr/>
                </a:tc>
                <a:extLst>
                  <a:ext uri="{0D108BD9-81ED-4DB2-BD59-A6C34878D82A}">
                    <a16:rowId xmlns:a16="http://schemas.microsoft.com/office/drawing/2014/main" val="3338141098"/>
                  </a:ext>
                </a:extLst>
              </a:tr>
              <a:tr h="4837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●本</a:t>
                      </a:r>
                    </a:p>
                  </a:txBody>
                  <a:tcPr/>
                </a:tc>
                <a:extLst>
                  <a:ext uri="{0D108BD9-81ED-4DB2-BD59-A6C34878D82A}">
                    <a16:rowId xmlns:a16="http://schemas.microsoft.com/office/drawing/2014/main" val="3560608822"/>
                  </a:ext>
                </a:extLst>
              </a:tr>
              <a:tr h="483797">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3406408580"/>
                  </a:ext>
                </a:extLst>
              </a:tr>
              <a:tr h="483797">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4044889400"/>
                  </a:ext>
                </a:extLst>
              </a:tr>
              <a:tr h="483797">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1364237038"/>
                  </a:ext>
                </a:extLst>
              </a:tr>
              <a:tr h="483797">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3223143080"/>
                  </a:ext>
                </a:extLst>
              </a:tr>
              <a:tr h="483797">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572257019"/>
                  </a:ext>
                </a:extLst>
              </a:tr>
            </a:tbl>
          </a:graphicData>
        </a:graphic>
      </p:graphicFrame>
      <p:sp>
        <p:nvSpPr>
          <p:cNvPr id="21" name="テキスト ボックス 20">
            <a:extLst>
              <a:ext uri="{FF2B5EF4-FFF2-40B4-BE49-F238E27FC236}">
                <a16:creationId xmlns:a16="http://schemas.microsoft.com/office/drawing/2014/main" id="{420C6CFF-2DCA-6257-D74E-D79CC0A4E34C}"/>
              </a:ext>
            </a:extLst>
          </p:cNvPr>
          <p:cNvSpPr txBox="1"/>
          <p:nvPr/>
        </p:nvSpPr>
        <p:spPr>
          <a:xfrm>
            <a:off x="7266081" y="1964205"/>
            <a:ext cx="1291280" cy="400110"/>
          </a:xfrm>
          <a:prstGeom prst="rect">
            <a:avLst/>
          </a:prstGeom>
          <a:noFill/>
          <a:ln w="19050">
            <a:solidFill>
              <a:srgbClr val="00B0F0"/>
            </a:solidFill>
          </a:ln>
        </p:spPr>
        <p:txBody>
          <a:bodyPr wrap="square">
            <a:spAutoFit/>
          </a:bodyPr>
          <a:lstStyle/>
          <a:p>
            <a:r>
              <a:rPr lang="ja-JP" altLang="en-US" sz="2000"/>
              <a:t>患者</a:t>
            </a:r>
            <a:r>
              <a:rPr lang="en-US" altLang="ja-JP" sz="2000" dirty="0"/>
              <a:t>pt_1</a:t>
            </a:r>
          </a:p>
        </p:txBody>
      </p:sp>
      <p:sp>
        <p:nvSpPr>
          <p:cNvPr id="22" name="テキスト ボックス 21">
            <a:extLst>
              <a:ext uri="{FF2B5EF4-FFF2-40B4-BE49-F238E27FC236}">
                <a16:creationId xmlns:a16="http://schemas.microsoft.com/office/drawing/2014/main" id="{1DB78233-7CA6-2EB2-818E-9B484BB14CC4}"/>
              </a:ext>
            </a:extLst>
          </p:cNvPr>
          <p:cNvSpPr txBox="1"/>
          <p:nvPr/>
        </p:nvSpPr>
        <p:spPr>
          <a:xfrm>
            <a:off x="7266081" y="2427567"/>
            <a:ext cx="1291280" cy="400110"/>
          </a:xfrm>
          <a:prstGeom prst="rect">
            <a:avLst/>
          </a:prstGeom>
          <a:noFill/>
          <a:ln w="19050">
            <a:solidFill>
              <a:srgbClr val="00B0F0"/>
            </a:solidFill>
          </a:ln>
        </p:spPr>
        <p:txBody>
          <a:bodyPr wrap="square">
            <a:spAutoFit/>
          </a:bodyPr>
          <a:lstStyle/>
          <a:p>
            <a:r>
              <a:rPr lang="ja-JP" altLang="en-US" sz="2000"/>
              <a:t>患者</a:t>
            </a:r>
            <a:r>
              <a:rPr lang="en-US" altLang="ja-JP" sz="2000" dirty="0"/>
              <a:t>pt_2</a:t>
            </a:r>
          </a:p>
        </p:txBody>
      </p:sp>
      <p:sp>
        <p:nvSpPr>
          <p:cNvPr id="18" name="テキスト ボックス 17">
            <a:extLst>
              <a:ext uri="{FF2B5EF4-FFF2-40B4-BE49-F238E27FC236}">
                <a16:creationId xmlns:a16="http://schemas.microsoft.com/office/drawing/2014/main" id="{06C470EC-09EB-0F6E-D014-D7C8FBD0FB3A}"/>
              </a:ext>
            </a:extLst>
          </p:cNvPr>
          <p:cNvSpPr txBox="1"/>
          <p:nvPr/>
        </p:nvSpPr>
        <p:spPr>
          <a:xfrm>
            <a:off x="8709375" y="1474989"/>
            <a:ext cx="992665" cy="400110"/>
          </a:xfrm>
          <a:prstGeom prst="rect">
            <a:avLst/>
          </a:prstGeom>
          <a:solidFill>
            <a:schemeClr val="bg1"/>
          </a:solidFill>
          <a:ln w="19050">
            <a:solidFill>
              <a:srgbClr val="00B0F0"/>
            </a:solidFill>
          </a:ln>
        </p:spPr>
        <p:txBody>
          <a:bodyPr wrap="square">
            <a:spAutoFit/>
          </a:bodyPr>
          <a:lstStyle/>
          <a:p>
            <a:pPr algn="ctr"/>
            <a:r>
              <a:rPr lang="ja-JP" altLang="en-US" sz="2000"/>
              <a:t>横軸</a:t>
            </a:r>
            <a:r>
              <a:rPr lang="en-US" altLang="ja-JP" sz="2000" dirty="0"/>
              <a:t>x</a:t>
            </a:r>
            <a:endParaRPr lang="ja-JP" altLang="en-US" sz="2000" dirty="0"/>
          </a:p>
        </p:txBody>
      </p:sp>
      <p:sp>
        <p:nvSpPr>
          <p:cNvPr id="19" name="テキスト ボックス 18">
            <a:extLst>
              <a:ext uri="{FF2B5EF4-FFF2-40B4-BE49-F238E27FC236}">
                <a16:creationId xmlns:a16="http://schemas.microsoft.com/office/drawing/2014/main" id="{2E5EA6B6-9268-7867-E91F-E3F6B7B1C7F0}"/>
              </a:ext>
            </a:extLst>
          </p:cNvPr>
          <p:cNvSpPr txBox="1"/>
          <p:nvPr/>
        </p:nvSpPr>
        <p:spPr>
          <a:xfrm>
            <a:off x="9877158" y="1474989"/>
            <a:ext cx="992665" cy="400110"/>
          </a:xfrm>
          <a:prstGeom prst="rect">
            <a:avLst/>
          </a:prstGeom>
          <a:solidFill>
            <a:schemeClr val="bg1"/>
          </a:solidFill>
          <a:ln w="19050">
            <a:solidFill>
              <a:srgbClr val="00B0F0"/>
            </a:solidFill>
          </a:ln>
        </p:spPr>
        <p:txBody>
          <a:bodyPr wrap="square">
            <a:spAutoFit/>
          </a:bodyPr>
          <a:lstStyle/>
          <a:p>
            <a:pPr algn="ctr"/>
            <a:r>
              <a:rPr lang="ja-JP" altLang="en-US" sz="2000"/>
              <a:t>縦軸</a:t>
            </a:r>
            <a:r>
              <a:rPr lang="en-US" altLang="ja-JP" sz="2000" dirty="0"/>
              <a:t>y</a:t>
            </a:r>
          </a:p>
        </p:txBody>
      </p:sp>
      <p:sp>
        <p:nvSpPr>
          <p:cNvPr id="8" name="正方形/長方形 7">
            <a:extLst>
              <a:ext uri="{FF2B5EF4-FFF2-40B4-BE49-F238E27FC236}">
                <a16:creationId xmlns:a16="http://schemas.microsoft.com/office/drawing/2014/main" id="{DCE431F4-E1F9-6D90-1BCF-27F191BEC0CC}"/>
              </a:ext>
            </a:extLst>
          </p:cNvPr>
          <p:cNvSpPr/>
          <p:nvPr/>
        </p:nvSpPr>
        <p:spPr>
          <a:xfrm>
            <a:off x="8595737" y="1402770"/>
            <a:ext cx="2404327" cy="397559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399261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3BF2C-3FAA-589E-604A-F7AF102CF1DC}"/>
            </a:ext>
          </a:extLst>
        </p:cNvPr>
        <p:cNvGrpSpPr/>
        <p:nvPr/>
      </p:nvGrpSpPr>
      <p:grpSpPr>
        <a:xfrm>
          <a:off x="0" y="0"/>
          <a:ext cx="0" cy="0"/>
          <a:chOff x="0" y="0"/>
          <a:chExt cx="0" cy="0"/>
        </a:xfrm>
      </p:grpSpPr>
      <p:sp>
        <p:nvSpPr>
          <p:cNvPr id="6" name="正方形/長方形 5">
            <a:extLst>
              <a:ext uri="{FF2B5EF4-FFF2-40B4-BE49-F238E27FC236}">
                <a16:creationId xmlns:a16="http://schemas.microsoft.com/office/drawing/2014/main" id="{F92274CE-1B03-322C-106C-14B9C51E3009}"/>
              </a:ext>
            </a:extLst>
          </p:cNvPr>
          <p:cNvSpPr/>
          <p:nvPr/>
        </p:nvSpPr>
        <p:spPr>
          <a:xfrm>
            <a:off x="351131" y="1482199"/>
            <a:ext cx="5294968" cy="4411921"/>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4D911190-F073-EAA4-FD9D-2C73702F8EBA}"/>
              </a:ext>
            </a:extLst>
          </p:cNvPr>
          <p:cNvSpPr>
            <a:spLocks noGrp="1"/>
          </p:cNvSpPr>
          <p:nvPr>
            <p:ph type="sldNum" sz="quarter" idx="12"/>
          </p:nvPr>
        </p:nvSpPr>
        <p:spPr/>
        <p:txBody>
          <a:bodyPr/>
          <a:lstStyle/>
          <a:p>
            <a:fld id="{D0DED96A-F066-47E4-9553-675BF6234992}" type="slidenum">
              <a:rPr kumimoji="1" lang="ja-JP" altLang="en-US" smtClean="0"/>
              <a:t>46</a:t>
            </a:fld>
            <a:endParaRPr kumimoji="1" lang="ja-JP" altLang="en-US" dirty="0"/>
          </a:p>
        </p:txBody>
      </p:sp>
      <p:sp>
        <p:nvSpPr>
          <p:cNvPr id="8" name="テキスト ボックス 7">
            <a:extLst>
              <a:ext uri="{FF2B5EF4-FFF2-40B4-BE49-F238E27FC236}">
                <a16:creationId xmlns:a16="http://schemas.microsoft.com/office/drawing/2014/main" id="{1EECB0B1-5682-D187-804F-AFAE35D075EA}"/>
              </a:ext>
            </a:extLst>
          </p:cNvPr>
          <p:cNvSpPr txBox="1"/>
          <p:nvPr/>
        </p:nvSpPr>
        <p:spPr>
          <a:xfrm>
            <a:off x="504848" y="860303"/>
            <a:ext cx="822726" cy="461665"/>
          </a:xfrm>
          <a:prstGeom prst="rect">
            <a:avLst/>
          </a:prstGeom>
          <a:solidFill>
            <a:schemeClr val="bg1"/>
          </a:solidFill>
          <a:ln>
            <a:solidFill>
              <a:schemeClr val="tx1"/>
            </a:solidFill>
          </a:ln>
        </p:spPr>
        <p:txBody>
          <a:bodyPr wrap="square">
            <a:spAutoFit/>
          </a:bodyPr>
          <a:lstStyle/>
          <a:p>
            <a:r>
              <a:rPr lang="en-US" altLang="ja-JP" sz="2400" b="1"/>
              <a:t>id</a:t>
            </a:r>
            <a:r>
              <a:rPr lang="ja-JP" altLang="en-US" sz="2400" b="1"/>
              <a:t>列</a:t>
            </a:r>
          </a:p>
        </p:txBody>
      </p:sp>
      <p:sp>
        <p:nvSpPr>
          <p:cNvPr id="9" name="正方形/長方形 8">
            <a:extLst>
              <a:ext uri="{FF2B5EF4-FFF2-40B4-BE49-F238E27FC236}">
                <a16:creationId xmlns:a16="http://schemas.microsoft.com/office/drawing/2014/main" id="{ADA154C4-D036-00B9-1811-570E43590C60}"/>
              </a:ext>
            </a:extLst>
          </p:cNvPr>
          <p:cNvSpPr/>
          <p:nvPr/>
        </p:nvSpPr>
        <p:spPr>
          <a:xfrm>
            <a:off x="2094496" y="1506816"/>
            <a:ext cx="1019655" cy="322566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5042F92B-7085-A8B5-E543-0EF558F1FF9E}"/>
              </a:ext>
            </a:extLst>
          </p:cNvPr>
          <p:cNvSpPr/>
          <p:nvPr/>
        </p:nvSpPr>
        <p:spPr>
          <a:xfrm>
            <a:off x="436457" y="1509356"/>
            <a:ext cx="1019655" cy="396255"/>
          </a:xfrm>
          <a:prstGeom prst="rect">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a:solidFill>
                  <a:srgbClr val="FFFF00"/>
                </a:solidFill>
              </a:rPr>
              <a:t>pt_1</a:t>
            </a:r>
            <a:endParaRPr kumimoji="1" lang="ja-JP" altLang="en-US" b="1">
              <a:solidFill>
                <a:srgbClr val="FFFF00"/>
              </a:solidFill>
            </a:endParaRPr>
          </a:p>
        </p:txBody>
      </p:sp>
      <p:sp>
        <p:nvSpPr>
          <p:cNvPr id="15" name="正方形/長方形 14">
            <a:extLst>
              <a:ext uri="{FF2B5EF4-FFF2-40B4-BE49-F238E27FC236}">
                <a16:creationId xmlns:a16="http://schemas.microsoft.com/office/drawing/2014/main" id="{72923702-087A-5CF3-BAE5-F21EFB191DDB}"/>
              </a:ext>
            </a:extLst>
          </p:cNvPr>
          <p:cNvSpPr/>
          <p:nvPr/>
        </p:nvSpPr>
        <p:spPr>
          <a:xfrm>
            <a:off x="435463" y="2287584"/>
            <a:ext cx="1019655" cy="396255"/>
          </a:xfrm>
          <a:prstGeom prst="rect">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a:solidFill>
                  <a:srgbClr val="FFFF00"/>
                </a:solidFill>
              </a:rPr>
              <a:t>pt_2</a:t>
            </a:r>
            <a:endParaRPr kumimoji="1" lang="ja-JP" altLang="en-US" b="1">
              <a:solidFill>
                <a:srgbClr val="FFFF00"/>
              </a:solidFill>
            </a:endParaRPr>
          </a:p>
        </p:txBody>
      </p:sp>
      <p:sp>
        <p:nvSpPr>
          <p:cNvPr id="16" name="正方形/長方形 15">
            <a:extLst>
              <a:ext uri="{FF2B5EF4-FFF2-40B4-BE49-F238E27FC236}">
                <a16:creationId xmlns:a16="http://schemas.microsoft.com/office/drawing/2014/main" id="{8F7FEF95-F4CD-CC25-2909-F7FF85C208F2}"/>
              </a:ext>
            </a:extLst>
          </p:cNvPr>
          <p:cNvSpPr/>
          <p:nvPr/>
        </p:nvSpPr>
        <p:spPr>
          <a:xfrm>
            <a:off x="393583" y="3936821"/>
            <a:ext cx="1098403" cy="396255"/>
          </a:xfrm>
          <a:prstGeom prst="rect">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a:solidFill>
                  <a:srgbClr val="FFFF00"/>
                </a:solidFill>
              </a:rPr>
              <a:t>pt_1657</a:t>
            </a:r>
            <a:endParaRPr kumimoji="1" lang="ja-JP" altLang="en-US" b="1">
              <a:solidFill>
                <a:srgbClr val="FFFF00"/>
              </a:solidFill>
            </a:endParaRPr>
          </a:p>
        </p:txBody>
      </p:sp>
      <p:sp>
        <p:nvSpPr>
          <p:cNvPr id="29" name="正方形/長方形 28">
            <a:extLst>
              <a:ext uri="{FF2B5EF4-FFF2-40B4-BE49-F238E27FC236}">
                <a16:creationId xmlns:a16="http://schemas.microsoft.com/office/drawing/2014/main" id="{D6B4FB67-D30B-869D-3035-EA569B57E652}"/>
              </a:ext>
            </a:extLst>
          </p:cNvPr>
          <p:cNvSpPr/>
          <p:nvPr/>
        </p:nvSpPr>
        <p:spPr>
          <a:xfrm>
            <a:off x="374512" y="3358346"/>
            <a:ext cx="1155369" cy="39625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chemeClr val="tx1"/>
                </a:solidFill>
              </a:rPr>
              <a:t>・・・</a:t>
            </a:r>
          </a:p>
        </p:txBody>
      </p:sp>
      <p:sp>
        <p:nvSpPr>
          <p:cNvPr id="32" name="正方形/長方形 31">
            <a:extLst>
              <a:ext uri="{FF2B5EF4-FFF2-40B4-BE49-F238E27FC236}">
                <a16:creationId xmlns:a16="http://schemas.microsoft.com/office/drawing/2014/main" id="{896172C8-43CB-F587-0D60-8137C387749F}"/>
              </a:ext>
            </a:extLst>
          </p:cNvPr>
          <p:cNvSpPr/>
          <p:nvPr/>
        </p:nvSpPr>
        <p:spPr>
          <a:xfrm>
            <a:off x="2094495" y="1523283"/>
            <a:ext cx="1019655" cy="1758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a:solidFill>
                  <a:schemeClr val="tx1"/>
                </a:solidFill>
              </a:rPr>
              <a:t>1</a:t>
            </a:r>
            <a:endParaRPr kumimoji="1" lang="ja-JP" altLang="en-US" sz="1400">
              <a:solidFill>
                <a:schemeClr val="tx1"/>
              </a:solidFill>
            </a:endParaRPr>
          </a:p>
        </p:txBody>
      </p:sp>
      <p:sp>
        <p:nvSpPr>
          <p:cNvPr id="33" name="正方形/長方形 32">
            <a:extLst>
              <a:ext uri="{FF2B5EF4-FFF2-40B4-BE49-F238E27FC236}">
                <a16:creationId xmlns:a16="http://schemas.microsoft.com/office/drawing/2014/main" id="{E983BE2D-5184-DE9D-396B-29E6C31C3343}"/>
              </a:ext>
            </a:extLst>
          </p:cNvPr>
          <p:cNvSpPr/>
          <p:nvPr/>
        </p:nvSpPr>
        <p:spPr>
          <a:xfrm>
            <a:off x="2094495" y="1705210"/>
            <a:ext cx="1019655" cy="1758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a:solidFill>
                  <a:schemeClr val="tx1"/>
                </a:solidFill>
              </a:rPr>
              <a:t>1</a:t>
            </a:r>
            <a:endParaRPr kumimoji="1" lang="ja-JP" altLang="en-US" sz="1400">
              <a:solidFill>
                <a:schemeClr val="tx1"/>
              </a:solidFill>
            </a:endParaRPr>
          </a:p>
        </p:txBody>
      </p:sp>
      <p:sp>
        <p:nvSpPr>
          <p:cNvPr id="34" name="正方形/長方形 33">
            <a:extLst>
              <a:ext uri="{FF2B5EF4-FFF2-40B4-BE49-F238E27FC236}">
                <a16:creationId xmlns:a16="http://schemas.microsoft.com/office/drawing/2014/main" id="{0A6DB06F-1873-484A-BE63-A0BB144686DB}"/>
              </a:ext>
            </a:extLst>
          </p:cNvPr>
          <p:cNvSpPr/>
          <p:nvPr/>
        </p:nvSpPr>
        <p:spPr>
          <a:xfrm>
            <a:off x="2094495" y="1884322"/>
            <a:ext cx="1019655" cy="1758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a:solidFill>
                  <a:schemeClr val="tx1"/>
                </a:solidFill>
              </a:rPr>
              <a:t>0</a:t>
            </a:r>
            <a:endParaRPr kumimoji="1" lang="ja-JP" altLang="en-US" sz="1400">
              <a:solidFill>
                <a:schemeClr val="tx1"/>
              </a:solidFill>
            </a:endParaRPr>
          </a:p>
        </p:txBody>
      </p:sp>
      <p:sp>
        <p:nvSpPr>
          <p:cNvPr id="35" name="正方形/長方形 34">
            <a:extLst>
              <a:ext uri="{FF2B5EF4-FFF2-40B4-BE49-F238E27FC236}">
                <a16:creationId xmlns:a16="http://schemas.microsoft.com/office/drawing/2014/main" id="{09D14B1B-A405-BAE9-A81C-7463B7F3C129}"/>
              </a:ext>
            </a:extLst>
          </p:cNvPr>
          <p:cNvSpPr/>
          <p:nvPr/>
        </p:nvSpPr>
        <p:spPr>
          <a:xfrm>
            <a:off x="2094495" y="2066635"/>
            <a:ext cx="1019655" cy="1758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a:solidFill>
                  <a:schemeClr val="tx1"/>
                </a:solidFill>
              </a:rPr>
              <a:t>1</a:t>
            </a:r>
            <a:endParaRPr kumimoji="1" lang="ja-JP" altLang="en-US" sz="1400">
              <a:solidFill>
                <a:schemeClr val="tx1"/>
              </a:solidFill>
            </a:endParaRPr>
          </a:p>
        </p:txBody>
      </p:sp>
      <p:sp>
        <p:nvSpPr>
          <p:cNvPr id="36" name="正方形/長方形 35">
            <a:extLst>
              <a:ext uri="{FF2B5EF4-FFF2-40B4-BE49-F238E27FC236}">
                <a16:creationId xmlns:a16="http://schemas.microsoft.com/office/drawing/2014/main" id="{03D200D0-BDB3-03BD-B9F9-48F1315F9D28}"/>
              </a:ext>
            </a:extLst>
          </p:cNvPr>
          <p:cNvSpPr/>
          <p:nvPr/>
        </p:nvSpPr>
        <p:spPr>
          <a:xfrm>
            <a:off x="2094495" y="2332285"/>
            <a:ext cx="1019655" cy="1758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1</a:t>
            </a:r>
            <a:endParaRPr kumimoji="1" lang="ja-JP" altLang="en-US" sz="1400" dirty="0">
              <a:solidFill>
                <a:schemeClr val="tx1"/>
              </a:solidFill>
            </a:endParaRPr>
          </a:p>
        </p:txBody>
      </p:sp>
      <p:sp>
        <p:nvSpPr>
          <p:cNvPr id="37" name="正方形/長方形 36">
            <a:extLst>
              <a:ext uri="{FF2B5EF4-FFF2-40B4-BE49-F238E27FC236}">
                <a16:creationId xmlns:a16="http://schemas.microsoft.com/office/drawing/2014/main" id="{ABEEEA85-7D65-1625-2312-8946C93726E5}"/>
              </a:ext>
            </a:extLst>
          </p:cNvPr>
          <p:cNvSpPr/>
          <p:nvPr/>
        </p:nvSpPr>
        <p:spPr>
          <a:xfrm>
            <a:off x="2094495" y="2514212"/>
            <a:ext cx="1019655" cy="1758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1</a:t>
            </a:r>
            <a:endParaRPr kumimoji="1" lang="ja-JP" altLang="en-US" sz="1400" dirty="0">
              <a:solidFill>
                <a:schemeClr val="tx1"/>
              </a:solidFill>
            </a:endParaRPr>
          </a:p>
        </p:txBody>
      </p:sp>
      <p:sp>
        <p:nvSpPr>
          <p:cNvPr id="38" name="正方形/長方形 37">
            <a:extLst>
              <a:ext uri="{FF2B5EF4-FFF2-40B4-BE49-F238E27FC236}">
                <a16:creationId xmlns:a16="http://schemas.microsoft.com/office/drawing/2014/main" id="{321DEDCF-C20C-3764-4D15-1A8008FE6C70}"/>
              </a:ext>
            </a:extLst>
          </p:cNvPr>
          <p:cNvSpPr/>
          <p:nvPr/>
        </p:nvSpPr>
        <p:spPr>
          <a:xfrm>
            <a:off x="2094495" y="2693324"/>
            <a:ext cx="1019655" cy="1758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1</a:t>
            </a:r>
            <a:endParaRPr kumimoji="1" lang="ja-JP" altLang="en-US" sz="1400" dirty="0">
              <a:solidFill>
                <a:schemeClr val="tx1"/>
              </a:solidFill>
            </a:endParaRPr>
          </a:p>
        </p:txBody>
      </p:sp>
      <p:sp>
        <p:nvSpPr>
          <p:cNvPr id="39" name="正方形/長方形 38">
            <a:extLst>
              <a:ext uri="{FF2B5EF4-FFF2-40B4-BE49-F238E27FC236}">
                <a16:creationId xmlns:a16="http://schemas.microsoft.com/office/drawing/2014/main" id="{67A2D132-5FFD-9CE3-B2E2-B2B7ED0FEC11}"/>
              </a:ext>
            </a:extLst>
          </p:cNvPr>
          <p:cNvSpPr/>
          <p:nvPr/>
        </p:nvSpPr>
        <p:spPr>
          <a:xfrm>
            <a:off x="2094495" y="2875637"/>
            <a:ext cx="1019655" cy="1758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1</a:t>
            </a:r>
            <a:endParaRPr kumimoji="1" lang="ja-JP" altLang="en-US" sz="1400" dirty="0">
              <a:solidFill>
                <a:schemeClr val="tx1"/>
              </a:solidFill>
            </a:endParaRPr>
          </a:p>
        </p:txBody>
      </p:sp>
      <p:sp>
        <p:nvSpPr>
          <p:cNvPr id="40" name="正方形/長方形 39">
            <a:extLst>
              <a:ext uri="{FF2B5EF4-FFF2-40B4-BE49-F238E27FC236}">
                <a16:creationId xmlns:a16="http://schemas.microsoft.com/office/drawing/2014/main" id="{149CDA93-1919-AA77-AC7A-C0B554661C30}"/>
              </a:ext>
            </a:extLst>
          </p:cNvPr>
          <p:cNvSpPr/>
          <p:nvPr/>
        </p:nvSpPr>
        <p:spPr>
          <a:xfrm>
            <a:off x="2096255" y="3977437"/>
            <a:ext cx="1019655" cy="1758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a:solidFill>
                  <a:schemeClr val="tx1"/>
                </a:solidFill>
              </a:rPr>
              <a:t>1</a:t>
            </a:r>
            <a:endParaRPr kumimoji="1" lang="ja-JP" altLang="en-US" sz="1400">
              <a:solidFill>
                <a:schemeClr val="tx1"/>
              </a:solidFill>
            </a:endParaRPr>
          </a:p>
        </p:txBody>
      </p:sp>
      <p:sp>
        <p:nvSpPr>
          <p:cNvPr id="41" name="正方形/長方形 40">
            <a:extLst>
              <a:ext uri="{FF2B5EF4-FFF2-40B4-BE49-F238E27FC236}">
                <a16:creationId xmlns:a16="http://schemas.microsoft.com/office/drawing/2014/main" id="{CBCA19E3-D6F3-5765-7A24-60B76CCE98C1}"/>
              </a:ext>
            </a:extLst>
          </p:cNvPr>
          <p:cNvSpPr/>
          <p:nvPr/>
        </p:nvSpPr>
        <p:spPr>
          <a:xfrm>
            <a:off x="2096255" y="4159364"/>
            <a:ext cx="1019655" cy="1758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a:solidFill>
                  <a:schemeClr val="tx1"/>
                </a:solidFill>
              </a:rPr>
              <a:t>1</a:t>
            </a:r>
            <a:endParaRPr kumimoji="1" lang="ja-JP" altLang="en-US" sz="1400">
              <a:solidFill>
                <a:schemeClr val="tx1"/>
              </a:solidFill>
            </a:endParaRPr>
          </a:p>
        </p:txBody>
      </p:sp>
      <p:sp>
        <p:nvSpPr>
          <p:cNvPr id="42" name="正方形/長方形 41">
            <a:extLst>
              <a:ext uri="{FF2B5EF4-FFF2-40B4-BE49-F238E27FC236}">
                <a16:creationId xmlns:a16="http://schemas.microsoft.com/office/drawing/2014/main" id="{A77F1195-816A-1025-E286-527FA1818DA0}"/>
              </a:ext>
            </a:extLst>
          </p:cNvPr>
          <p:cNvSpPr/>
          <p:nvPr/>
        </p:nvSpPr>
        <p:spPr>
          <a:xfrm>
            <a:off x="2096255" y="4338476"/>
            <a:ext cx="1019655" cy="1758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a:solidFill>
                  <a:schemeClr val="tx1"/>
                </a:solidFill>
              </a:rPr>
              <a:t>1</a:t>
            </a:r>
            <a:endParaRPr kumimoji="1" lang="ja-JP" altLang="en-US" sz="1400">
              <a:solidFill>
                <a:schemeClr val="tx1"/>
              </a:solidFill>
            </a:endParaRPr>
          </a:p>
        </p:txBody>
      </p:sp>
      <p:sp>
        <p:nvSpPr>
          <p:cNvPr id="43" name="正方形/長方形 42">
            <a:extLst>
              <a:ext uri="{FF2B5EF4-FFF2-40B4-BE49-F238E27FC236}">
                <a16:creationId xmlns:a16="http://schemas.microsoft.com/office/drawing/2014/main" id="{B1303CCD-9434-AE4B-FE72-EAADB8841EFF}"/>
              </a:ext>
            </a:extLst>
          </p:cNvPr>
          <p:cNvSpPr/>
          <p:nvPr/>
        </p:nvSpPr>
        <p:spPr>
          <a:xfrm>
            <a:off x="2096255" y="4520789"/>
            <a:ext cx="1019655" cy="1758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a:solidFill>
                  <a:schemeClr val="tx1"/>
                </a:solidFill>
              </a:rPr>
              <a:t>0</a:t>
            </a:r>
            <a:endParaRPr kumimoji="1" lang="ja-JP" altLang="en-US" sz="1400">
              <a:solidFill>
                <a:schemeClr val="tx1"/>
              </a:solidFill>
            </a:endParaRPr>
          </a:p>
        </p:txBody>
      </p:sp>
      <p:sp>
        <p:nvSpPr>
          <p:cNvPr id="66" name="正方形/長方形 65">
            <a:extLst>
              <a:ext uri="{FF2B5EF4-FFF2-40B4-BE49-F238E27FC236}">
                <a16:creationId xmlns:a16="http://schemas.microsoft.com/office/drawing/2014/main" id="{367CB1F0-CEF3-E2D4-987F-EBF071C9CE06}"/>
              </a:ext>
            </a:extLst>
          </p:cNvPr>
          <p:cNvSpPr/>
          <p:nvPr/>
        </p:nvSpPr>
        <p:spPr>
          <a:xfrm>
            <a:off x="2061679" y="5255245"/>
            <a:ext cx="1155369" cy="39625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a:t>
            </a:r>
            <a:r>
              <a:rPr lang="ja-JP" altLang="en-US" b="1">
                <a:solidFill>
                  <a:schemeClr val="tx1"/>
                </a:solidFill>
              </a:rPr>
              <a:t>本</a:t>
            </a:r>
          </a:p>
        </p:txBody>
      </p:sp>
      <p:sp>
        <p:nvSpPr>
          <p:cNvPr id="67" name="矢印: 右 66">
            <a:extLst>
              <a:ext uri="{FF2B5EF4-FFF2-40B4-BE49-F238E27FC236}">
                <a16:creationId xmlns:a16="http://schemas.microsoft.com/office/drawing/2014/main" id="{E62715BD-CD0C-8DBD-062B-727B5D70E335}"/>
              </a:ext>
            </a:extLst>
          </p:cNvPr>
          <p:cNvSpPr/>
          <p:nvPr/>
        </p:nvSpPr>
        <p:spPr>
          <a:xfrm rot="5400000">
            <a:off x="2382562" y="4702662"/>
            <a:ext cx="513601" cy="540246"/>
          </a:xfrm>
          <a:prstGeom prst="rightArrow">
            <a:avLst/>
          </a:prstGeom>
          <a:solidFill>
            <a:srgbClr val="C00000"/>
          </a:solid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06BF88C-A7F3-F595-67B2-9842AA323B5A}"/>
              </a:ext>
            </a:extLst>
          </p:cNvPr>
          <p:cNvSpPr txBox="1"/>
          <p:nvPr/>
        </p:nvSpPr>
        <p:spPr>
          <a:xfrm>
            <a:off x="1686013" y="860303"/>
            <a:ext cx="2163677" cy="461665"/>
          </a:xfrm>
          <a:prstGeom prst="rect">
            <a:avLst/>
          </a:prstGeom>
          <a:solidFill>
            <a:schemeClr val="bg1"/>
          </a:solidFill>
          <a:ln>
            <a:solidFill>
              <a:schemeClr val="tx1"/>
            </a:solidFill>
          </a:ln>
        </p:spPr>
        <p:txBody>
          <a:bodyPr wrap="square">
            <a:spAutoFit/>
          </a:bodyPr>
          <a:lstStyle/>
          <a:p>
            <a:r>
              <a:rPr lang="en-US" altLang="ja-JP" sz="2400" b="1"/>
              <a:t>tooth exist</a:t>
            </a:r>
            <a:r>
              <a:rPr lang="ja-JP" altLang="en-US" sz="2400" b="1"/>
              <a:t>列</a:t>
            </a:r>
          </a:p>
        </p:txBody>
      </p:sp>
      <p:sp>
        <p:nvSpPr>
          <p:cNvPr id="12" name="テキスト ボックス 11">
            <a:extLst>
              <a:ext uri="{FF2B5EF4-FFF2-40B4-BE49-F238E27FC236}">
                <a16:creationId xmlns:a16="http://schemas.microsoft.com/office/drawing/2014/main" id="{1824A4E2-FECF-705A-0155-53F332CCAA62}"/>
              </a:ext>
            </a:extLst>
          </p:cNvPr>
          <p:cNvSpPr txBox="1"/>
          <p:nvPr/>
        </p:nvSpPr>
        <p:spPr>
          <a:xfrm>
            <a:off x="5730431" y="2144724"/>
            <a:ext cx="6255946" cy="954107"/>
          </a:xfrm>
          <a:prstGeom prst="rect">
            <a:avLst/>
          </a:prstGeom>
          <a:noFill/>
        </p:spPr>
        <p:txBody>
          <a:bodyPr wrap="square" lIns="91440" tIns="45720" rIns="91440" bIns="45720" anchor="t">
            <a:spAutoFit/>
          </a:bodyPr>
          <a:lstStyle/>
          <a:p>
            <a:r>
              <a:rPr lang="ja-JP" altLang="en-US" sz="2400" b="1" dirty="0">
                <a:ea typeface="游ゴシック"/>
              </a:rPr>
              <a:t>列</a:t>
            </a:r>
            <a:r>
              <a:rPr lang="en-US" altLang="ja-JP" sz="2400" b="1" dirty="0">
                <a:ea typeface="游ゴシック"/>
              </a:rPr>
              <a:t>A</a:t>
            </a:r>
            <a:r>
              <a:rPr lang="ja-JP" altLang="en-US" sz="2400" b="1" dirty="0">
                <a:ea typeface="游ゴシック"/>
              </a:rPr>
              <a:t>でグループ化し、列</a:t>
            </a:r>
            <a:r>
              <a:rPr lang="en-US" altLang="ja-JP" sz="2400" b="1" dirty="0">
                <a:ea typeface="游ゴシック"/>
              </a:rPr>
              <a:t>B</a:t>
            </a:r>
            <a:r>
              <a:rPr lang="ja-JP" altLang="en-US" sz="2400" b="1" dirty="0">
                <a:ea typeface="游ゴシック"/>
              </a:rPr>
              <a:t>を集計します。</a:t>
            </a:r>
          </a:p>
          <a:p>
            <a:r>
              <a:rPr lang="en-US" altLang="ja-JP" sz="3200" dirty="0" err="1">
                <a:ea typeface="游ゴシック"/>
              </a:rPr>
              <a:t>klist</a:t>
            </a:r>
            <a:r>
              <a:rPr lang="ja-JP" altLang="en-US" sz="3200" dirty="0">
                <a:ea typeface="游ゴシック"/>
              </a:rPr>
              <a:t>.groupby</a:t>
            </a:r>
            <a:r>
              <a:rPr lang="ja-JP" altLang="en-US" sz="3200" dirty="0">
                <a:solidFill>
                  <a:srgbClr val="FF0000"/>
                </a:solidFill>
                <a:ea typeface="游ゴシック"/>
              </a:rPr>
              <a:t>(</a:t>
            </a:r>
            <a:r>
              <a:rPr lang="en-US" altLang="ja-JP" sz="3200" dirty="0">
                <a:ea typeface="游ゴシック"/>
              </a:rPr>
              <a:t>'A'</a:t>
            </a:r>
            <a:r>
              <a:rPr lang="ja-JP" altLang="en-US" sz="3200" dirty="0">
                <a:solidFill>
                  <a:srgbClr val="FF0000"/>
                </a:solidFill>
                <a:ea typeface="游ゴシック"/>
              </a:rPr>
              <a:t>)</a:t>
            </a:r>
            <a:r>
              <a:rPr lang="ja-JP" altLang="en-US" sz="3200" dirty="0">
                <a:solidFill>
                  <a:srgbClr val="00B050"/>
                </a:solidFill>
                <a:ea typeface="游ゴシック"/>
              </a:rPr>
              <a:t>[</a:t>
            </a:r>
            <a:r>
              <a:rPr lang="en-US" altLang="ja-JP" sz="3200" dirty="0">
                <a:ea typeface="游ゴシック"/>
              </a:rPr>
              <a:t>'B'</a:t>
            </a:r>
            <a:r>
              <a:rPr lang="ja-JP" altLang="en-US" sz="3200" dirty="0">
                <a:solidFill>
                  <a:srgbClr val="00B050"/>
                </a:solidFill>
                <a:ea typeface="游ゴシック"/>
              </a:rPr>
              <a:t>]</a:t>
            </a:r>
            <a:r>
              <a:rPr lang="ja-JP" altLang="en-US" sz="3200" dirty="0">
                <a:ea typeface="游ゴシック"/>
              </a:rPr>
              <a:t>.</a:t>
            </a:r>
            <a:r>
              <a:rPr lang="ja-JP" altLang="en-US" sz="3200" dirty="0">
                <a:highlight>
                  <a:srgbClr val="FFFF00"/>
                </a:highlight>
                <a:ea typeface="游ゴシック"/>
              </a:rPr>
              <a:t>集計方法</a:t>
            </a:r>
            <a:r>
              <a:rPr lang="ja-JP" altLang="en-US" sz="3200" dirty="0">
                <a:ea typeface="游ゴシック"/>
              </a:rPr>
              <a:t>()</a:t>
            </a:r>
            <a:endParaRPr lang="en-US" altLang="ja-JP" sz="3200" dirty="0">
              <a:ea typeface="游ゴシック"/>
            </a:endParaRPr>
          </a:p>
        </p:txBody>
      </p:sp>
      <p:sp>
        <p:nvSpPr>
          <p:cNvPr id="10" name="テキスト ボックス 9">
            <a:extLst>
              <a:ext uri="{FF2B5EF4-FFF2-40B4-BE49-F238E27FC236}">
                <a16:creationId xmlns:a16="http://schemas.microsoft.com/office/drawing/2014/main" id="{0DF89ED1-49CA-7EF6-D324-C7B890C117E9}"/>
              </a:ext>
            </a:extLst>
          </p:cNvPr>
          <p:cNvSpPr txBox="1"/>
          <p:nvPr/>
        </p:nvSpPr>
        <p:spPr>
          <a:xfrm>
            <a:off x="5846760" y="679136"/>
            <a:ext cx="5978651" cy="1015663"/>
          </a:xfrm>
          <a:prstGeom prst="rect">
            <a:avLst/>
          </a:prstGeom>
          <a:noFill/>
          <a:ln w="12700">
            <a:solidFill>
              <a:schemeClr val="tx1"/>
            </a:solidFill>
          </a:ln>
        </p:spPr>
        <p:txBody>
          <a:bodyPr wrap="square">
            <a:spAutoFit/>
          </a:bodyPr>
          <a:lstStyle/>
          <a:p>
            <a:pPr algn="just"/>
            <a:r>
              <a:rPr kumimoji="0" lang="ja-JP" altLang="ja-JP" sz="2000" i="0" u="none" strike="noStrike" cap="none" normalizeH="0" baseline="0" dirty="0">
                <a:ln>
                  <a:noFill/>
                </a:ln>
                <a:solidFill>
                  <a:srgbClr val="374151"/>
                </a:solidFill>
                <a:effectLst/>
                <a:latin typeface="+mn-ea"/>
              </a:rPr>
              <a:t>Pandasの</a:t>
            </a:r>
            <a:r>
              <a:rPr kumimoji="0" lang="ja-JP" altLang="ja-JP" sz="2000" b="1" i="0" u="none" strike="noStrike" cap="none" normalizeH="0" baseline="0" dirty="0">
                <a:ln>
                  <a:noFill/>
                </a:ln>
                <a:solidFill>
                  <a:srgbClr val="FF0000"/>
                </a:solidFill>
                <a:effectLst/>
                <a:highlight>
                  <a:srgbClr val="FFFF00"/>
                </a:highlight>
                <a:latin typeface="+mn-ea"/>
              </a:rPr>
              <a:t>groupbyメソッド</a:t>
            </a:r>
            <a:r>
              <a:rPr kumimoji="0" lang="ja-JP" altLang="ja-JP" sz="2000" i="0" u="none" strike="noStrike" cap="none" normalizeH="0" baseline="0" dirty="0">
                <a:ln>
                  <a:noFill/>
                </a:ln>
                <a:solidFill>
                  <a:srgbClr val="374151"/>
                </a:solidFill>
                <a:effectLst/>
                <a:latin typeface="+mn-ea"/>
              </a:rPr>
              <a:t>は、</a:t>
            </a:r>
            <a:endParaRPr kumimoji="0" lang="en-US" altLang="ja-JP" sz="2000" b="1" dirty="0">
              <a:solidFill>
                <a:srgbClr val="374151"/>
              </a:solidFill>
              <a:latin typeface="+mn-ea"/>
            </a:endParaRPr>
          </a:p>
          <a:p>
            <a:pPr algn="just"/>
            <a:r>
              <a:rPr kumimoji="0" lang="ja-JP" altLang="ja-JP" sz="2000" i="0" u="none" strike="noStrike" cap="none" normalizeH="0" baseline="0" dirty="0">
                <a:ln>
                  <a:noFill/>
                </a:ln>
                <a:solidFill>
                  <a:srgbClr val="374151"/>
                </a:solidFill>
                <a:effectLst/>
                <a:latin typeface="+mn-ea"/>
              </a:rPr>
              <a:t>列を指定して</a:t>
            </a:r>
            <a:r>
              <a:rPr kumimoji="0" lang="ja-JP" altLang="en-US" sz="2000" i="0" u="none" strike="noStrike" cap="none" normalizeH="0" baseline="0" dirty="0">
                <a:ln>
                  <a:noFill/>
                </a:ln>
                <a:solidFill>
                  <a:srgbClr val="374151"/>
                </a:solidFill>
                <a:effectLst/>
                <a:latin typeface="+mn-ea"/>
              </a:rPr>
              <a:t>データを</a:t>
            </a:r>
            <a:r>
              <a:rPr kumimoji="0" lang="ja-JP" altLang="ja-JP" sz="2000" i="0" u="none" strike="noStrike" cap="none" normalizeH="0" baseline="0" dirty="0">
                <a:ln>
                  <a:noFill/>
                </a:ln>
                <a:solidFill>
                  <a:srgbClr val="374151"/>
                </a:solidFill>
                <a:effectLst/>
                <a:latin typeface="+mn-ea"/>
              </a:rPr>
              <a:t>グループ化し、それぞれのグループに対して集計</a:t>
            </a:r>
            <a:r>
              <a:rPr kumimoji="0" lang="ja-JP" altLang="en-US" sz="2000" i="0" u="none" strike="noStrike" cap="none" normalizeH="0" baseline="0" dirty="0">
                <a:ln>
                  <a:noFill/>
                </a:ln>
                <a:solidFill>
                  <a:srgbClr val="374151"/>
                </a:solidFill>
                <a:effectLst/>
                <a:latin typeface="+mn-ea"/>
              </a:rPr>
              <a:t>できます。</a:t>
            </a:r>
            <a:endParaRPr lang="ja-JP" altLang="en-US" sz="2000" dirty="0"/>
          </a:p>
        </p:txBody>
      </p:sp>
      <p:sp>
        <p:nvSpPr>
          <p:cNvPr id="19" name="矢印: 右 18">
            <a:extLst>
              <a:ext uri="{FF2B5EF4-FFF2-40B4-BE49-F238E27FC236}">
                <a16:creationId xmlns:a16="http://schemas.microsoft.com/office/drawing/2014/main" id="{CD30452C-2398-2FD7-EAE7-89C5413D6FEF}"/>
              </a:ext>
            </a:extLst>
          </p:cNvPr>
          <p:cNvSpPr/>
          <p:nvPr/>
        </p:nvSpPr>
        <p:spPr>
          <a:xfrm rot="5400000">
            <a:off x="8425362" y="1626493"/>
            <a:ext cx="582577" cy="540246"/>
          </a:xfrm>
          <a:prstGeom prst="rightArrow">
            <a:avLst/>
          </a:prstGeom>
          <a:solidFill>
            <a:srgbClr val="C00000"/>
          </a:solid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1BDB5676-8A6B-9279-2128-D4CE5F7A73A1}"/>
              </a:ext>
            </a:extLst>
          </p:cNvPr>
          <p:cNvSpPr/>
          <p:nvPr/>
        </p:nvSpPr>
        <p:spPr>
          <a:xfrm>
            <a:off x="4102358" y="1493369"/>
            <a:ext cx="1019655" cy="322566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38C68680-E600-CFBB-9979-16E46CEC640D}"/>
              </a:ext>
            </a:extLst>
          </p:cNvPr>
          <p:cNvSpPr/>
          <p:nvPr/>
        </p:nvSpPr>
        <p:spPr>
          <a:xfrm>
            <a:off x="4102357" y="1518980"/>
            <a:ext cx="1019655" cy="1758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77</a:t>
            </a:r>
            <a:endParaRPr kumimoji="1" lang="ja-JP" altLang="en-US" sz="1400">
              <a:solidFill>
                <a:schemeClr val="tx1"/>
              </a:solidFill>
            </a:endParaRPr>
          </a:p>
        </p:txBody>
      </p:sp>
      <p:sp>
        <p:nvSpPr>
          <p:cNvPr id="24" name="正方形/長方形 23">
            <a:extLst>
              <a:ext uri="{FF2B5EF4-FFF2-40B4-BE49-F238E27FC236}">
                <a16:creationId xmlns:a16="http://schemas.microsoft.com/office/drawing/2014/main" id="{D1785007-0A88-EBD8-93DE-F334A5DC7AF9}"/>
              </a:ext>
            </a:extLst>
          </p:cNvPr>
          <p:cNvSpPr/>
          <p:nvPr/>
        </p:nvSpPr>
        <p:spPr>
          <a:xfrm>
            <a:off x="4102357" y="1700907"/>
            <a:ext cx="1019655" cy="1758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77</a:t>
            </a:r>
            <a:endParaRPr kumimoji="1" lang="ja-JP" altLang="en-US" sz="1400">
              <a:solidFill>
                <a:schemeClr val="tx1"/>
              </a:solidFill>
            </a:endParaRPr>
          </a:p>
        </p:txBody>
      </p:sp>
      <p:sp>
        <p:nvSpPr>
          <p:cNvPr id="25" name="正方形/長方形 24">
            <a:extLst>
              <a:ext uri="{FF2B5EF4-FFF2-40B4-BE49-F238E27FC236}">
                <a16:creationId xmlns:a16="http://schemas.microsoft.com/office/drawing/2014/main" id="{1A475FB2-CD78-9330-41FA-BAA8DDB0B528}"/>
              </a:ext>
            </a:extLst>
          </p:cNvPr>
          <p:cNvSpPr/>
          <p:nvPr/>
        </p:nvSpPr>
        <p:spPr>
          <a:xfrm>
            <a:off x="4102357" y="1880019"/>
            <a:ext cx="1019655" cy="1758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77</a:t>
            </a:r>
            <a:endParaRPr kumimoji="1" lang="ja-JP" altLang="en-US" sz="1400">
              <a:solidFill>
                <a:schemeClr val="tx1"/>
              </a:solidFill>
            </a:endParaRPr>
          </a:p>
        </p:txBody>
      </p:sp>
      <p:sp>
        <p:nvSpPr>
          <p:cNvPr id="26" name="正方形/長方形 25">
            <a:extLst>
              <a:ext uri="{FF2B5EF4-FFF2-40B4-BE49-F238E27FC236}">
                <a16:creationId xmlns:a16="http://schemas.microsoft.com/office/drawing/2014/main" id="{A752471B-FE16-93F3-F2B2-6C6234A0A8CA}"/>
              </a:ext>
            </a:extLst>
          </p:cNvPr>
          <p:cNvSpPr/>
          <p:nvPr/>
        </p:nvSpPr>
        <p:spPr>
          <a:xfrm>
            <a:off x="4102357" y="2062332"/>
            <a:ext cx="1019655" cy="1758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77</a:t>
            </a:r>
            <a:endParaRPr kumimoji="1" lang="ja-JP" altLang="en-US" sz="1400">
              <a:solidFill>
                <a:schemeClr val="tx1"/>
              </a:solidFill>
            </a:endParaRPr>
          </a:p>
        </p:txBody>
      </p:sp>
      <p:sp>
        <p:nvSpPr>
          <p:cNvPr id="27" name="正方形/長方形 26">
            <a:extLst>
              <a:ext uri="{FF2B5EF4-FFF2-40B4-BE49-F238E27FC236}">
                <a16:creationId xmlns:a16="http://schemas.microsoft.com/office/drawing/2014/main" id="{2842FD58-8317-842D-0357-0C3886091C45}"/>
              </a:ext>
            </a:extLst>
          </p:cNvPr>
          <p:cNvSpPr/>
          <p:nvPr/>
        </p:nvSpPr>
        <p:spPr>
          <a:xfrm>
            <a:off x="4102357" y="2327982"/>
            <a:ext cx="1019655" cy="1758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65</a:t>
            </a:r>
            <a:endParaRPr kumimoji="1" lang="ja-JP" altLang="en-US" sz="1400" dirty="0">
              <a:solidFill>
                <a:schemeClr val="tx1"/>
              </a:solidFill>
            </a:endParaRPr>
          </a:p>
        </p:txBody>
      </p:sp>
      <p:sp>
        <p:nvSpPr>
          <p:cNvPr id="28" name="正方形/長方形 27">
            <a:extLst>
              <a:ext uri="{FF2B5EF4-FFF2-40B4-BE49-F238E27FC236}">
                <a16:creationId xmlns:a16="http://schemas.microsoft.com/office/drawing/2014/main" id="{1661DC86-DF9E-EBCF-9747-99AC50AAA273}"/>
              </a:ext>
            </a:extLst>
          </p:cNvPr>
          <p:cNvSpPr/>
          <p:nvPr/>
        </p:nvSpPr>
        <p:spPr>
          <a:xfrm>
            <a:off x="4102357" y="2509909"/>
            <a:ext cx="1019655" cy="1758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65</a:t>
            </a:r>
            <a:endParaRPr kumimoji="1" lang="ja-JP" altLang="en-US" sz="1400" dirty="0">
              <a:solidFill>
                <a:schemeClr val="tx1"/>
              </a:solidFill>
            </a:endParaRPr>
          </a:p>
        </p:txBody>
      </p:sp>
      <p:sp>
        <p:nvSpPr>
          <p:cNvPr id="30" name="正方形/長方形 29">
            <a:extLst>
              <a:ext uri="{FF2B5EF4-FFF2-40B4-BE49-F238E27FC236}">
                <a16:creationId xmlns:a16="http://schemas.microsoft.com/office/drawing/2014/main" id="{A8A186B1-AA0B-C75F-7931-066F90CF243C}"/>
              </a:ext>
            </a:extLst>
          </p:cNvPr>
          <p:cNvSpPr/>
          <p:nvPr/>
        </p:nvSpPr>
        <p:spPr>
          <a:xfrm>
            <a:off x="4102357" y="2689021"/>
            <a:ext cx="1019655" cy="1758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65</a:t>
            </a:r>
            <a:endParaRPr kumimoji="1" lang="ja-JP" altLang="en-US" sz="1400" dirty="0">
              <a:solidFill>
                <a:schemeClr val="tx1"/>
              </a:solidFill>
            </a:endParaRPr>
          </a:p>
        </p:txBody>
      </p:sp>
      <p:sp>
        <p:nvSpPr>
          <p:cNvPr id="44" name="正方形/長方形 43">
            <a:extLst>
              <a:ext uri="{FF2B5EF4-FFF2-40B4-BE49-F238E27FC236}">
                <a16:creationId xmlns:a16="http://schemas.microsoft.com/office/drawing/2014/main" id="{BD05F8B8-15DB-B87E-D2A3-9FE0F463E577}"/>
              </a:ext>
            </a:extLst>
          </p:cNvPr>
          <p:cNvSpPr/>
          <p:nvPr/>
        </p:nvSpPr>
        <p:spPr>
          <a:xfrm>
            <a:off x="4102357" y="2871334"/>
            <a:ext cx="1019655" cy="1758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65</a:t>
            </a:r>
            <a:endParaRPr kumimoji="1" lang="ja-JP" altLang="en-US" sz="1400" dirty="0">
              <a:solidFill>
                <a:schemeClr val="tx1"/>
              </a:solidFill>
            </a:endParaRPr>
          </a:p>
        </p:txBody>
      </p:sp>
      <p:sp>
        <p:nvSpPr>
          <p:cNvPr id="45" name="正方形/長方形 44">
            <a:extLst>
              <a:ext uri="{FF2B5EF4-FFF2-40B4-BE49-F238E27FC236}">
                <a16:creationId xmlns:a16="http://schemas.microsoft.com/office/drawing/2014/main" id="{C460609B-980A-4069-4736-D5AEB220FDB0}"/>
              </a:ext>
            </a:extLst>
          </p:cNvPr>
          <p:cNvSpPr/>
          <p:nvPr/>
        </p:nvSpPr>
        <p:spPr>
          <a:xfrm>
            <a:off x="4104117" y="3973134"/>
            <a:ext cx="1019655" cy="1758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40</a:t>
            </a:r>
            <a:endParaRPr kumimoji="1" lang="ja-JP" altLang="en-US" sz="1400">
              <a:solidFill>
                <a:schemeClr val="tx1"/>
              </a:solidFill>
            </a:endParaRPr>
          </a:p>
        </p:txBody>
      </p:sp>
      <p:sp>
        <p:nvSpPr>
          <p:cNvPr id="46" name="正方形/長方形 45">
            <a:extLst>
              <a:ext uri="{FF2B5EF4-FFF2-40B4-BE49-F238E27FC236}">
                <a16:creationId xmlns:a16="http://schemas.microsoft.com/office/drawing/2014/main" id="{837AF1A9-73AF-DBF7-8147-BD5F307D7B2E}"/>
              </a:ext>
            </a:extLst>
          </p:cNvPr>
          <p:cNvSpPr/>
          <p:nvPr/>
        </p:nvSpPr>
        <p:spPr>
          <a:xfrm>
            <a:off x="4104117" y="4155061"/>
            <a:ext cx="1019655" cy="1758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40</a:t>
            </a:r>
            <a:endParaRPr kumimoji="1" lang="ja-JP" altLang="en-US" sz="1400">
              <a:solidFill>
                <a:schemeClr val="tx1"/>
              </a:solidFill>
            </a:endParaRPr>
          </a:p>
        </p:txBody>
      </p:sp>
      <p:sp>
        <p:nvSpPr>
          <p:cNvPr id="47" name="正方形/長方形 46">
            <a:extLst>
              <a:ext uri="{FF2B5EF4-FFF2-40B4-BE49-F238E27FC236}">
                <a16:creationId xmlns:a16="http://schemas.microsoft.com/office/drawing/2014/main" id="{C935A8BD-3765-A416-88E3-045BF06CA69E}"/>
              </a:ext>
            </a:extLst>
          </p:cNvPr>
          <p:cNvSpPr/>
          <p:nvPr/>
        </p:nvSpPr>
        <p:spPr>
          <a:xfrm>
            <a:off x="4104117" y="4334173"/>
            <a:ext cx="1019655" cy="1758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40</a:t>
            </a:r>
            <a:endParaRPr kumimoji="1" lang="ja-JP" altLang="en-US" sz="1400">
              <a:solidFill>
                <a:schemeClr val="tx1"/>
              </a:solidFill>
            </a:endParaRPr>
          </a:p>
        </p:txBody>
      </p:sp>
      <p:sp>
        <p:nvSpPr>
          <p:cNvPr id="48" name="正方形/長方形 47">
            <a:extLst>
              <a:ext uri="{FF2B5EF4-FFF2-40B4-BE49-F238E27FC236}">
                <a16:creationId xmlns:a16="http://schemas.microsoft.com/office/drawing/2014/main" id="{AFCC6EC7-B202-B041-52BF-564C94B45C9F}"/>
              </a:ext>
            </a:extLst>
          </p:cNvPr>
          <p:cNvSpPr/>
          <p:nvPr/>
        </p:nvSpPr>
        <p:spPr>
          <a:xfrm>
            <a:off x="4104117" y="4516486"/>
            <a:ext cx="1019655" cy="1758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40</a:t>
            </a:r>
            <a:endParaRPr kumimoji="1" lang="ja-JP" altLang="en-US" sz="1400">
              <a:solidFill>
                <a:schemeClr val="tx1"/>
              </a:solidFill>
            </a:endParaRPr>
          </a:p>
        </p:txBody>
      </p:sp>
      <p:sp>
        <p:nvSpPr>
          <p:cNvPr id="49" name="正方形/長方形 48">
            <a:extLst>
              <a:ext uri="{FF2B5EF4-FFF2-40B4-BE49-F238E27FC236}">
                <a16:creationId xmlns:a16="http://schemas.microsoft.com/office/drawing/2014/main" id="{FB4A7F69-73D9-F27F-350B-5160DF031F28}"/>
              </a:ext>
            </a:extLst>
          </p:cNvPr>
          <p:cNvSpPr/>
          <p:nvPr/>
        </p:nvSpPr>
        <p:spPr>
          <a:xfrm>
            <a:off x="4069541" y="5241798"/>
            <a:ext cx="1155369" cy="39625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a:t>
            </a:r>
            <a:r>
              <a:rPr lang="ja-JP" altLang="en-US" b="1">
                <a:solidFill>
                  <a:schemeClr val="tx1"/>
                </a:solidFill>
              </a:rPr>
              <a:t>歳</a:t>
            </a:r>
          </a:p>
        </p:txBody>
      </p:sp>
      <p:sp>
        <p:nvSpPr>
          <p:cNvPr id="50" name="矢印: 右 66">
            <a:extLst>
              <a:ext uri="{FF2B5EF4-FFF2-40B4-BE49-F238E27FC236}">
                <a16:creationId xmlns:a16="http://schemas.microsoft.com/office/drawing/2014/main" id="{AB42E8A9-D6DC-D5DC-9ABC-8AC55033F963}"/>
              </a:ext>
            </a:extLst>
          </p:cNvPr>
          <p:cNvSpPr/>
          <p:nvPr/>
        </p:nvSpPr>
        <p:spPr>
          <a:xfrm rot="5400000">
            <a:off x="4390424" y="4689215"/>
            <a:ext cx="513601" cy="540246"/>
          </a:xfrm>
          <a:prstGeom prst="rightArrow">
            <a:avLst/>
          </a:prstGeom>
          <a:solidFill>
            <a:srgbClr val="C00000"/>
          </a:solid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ボックス 50">
            <a:extLst>
              <a:ext uri="{FF2B5EF4-FFF2-40B4-BE49-F238E27FC236}">
                <a16:creationId xmlns:a16="http://schemas.microsoft.com/office/drawing/2014/main" id="{FCB3879A-E03C-53FB-39CE-D049F56C3E34}"/>
              </a:ext>
            </a:extLst>
          </p:cNvPr>
          <p:cNvSpPr txBox="1"/>
          <p:nvPr/>
        </p:nvSpPr>
        <p:spPr>
          <a:xfrm>
            <a:off x="4162006" y="860303"/>
            <a:ext cx="1135664" cy="461665"/>
          </a:xfrm>
          <a:prstGeom prst="rect">
            <a:avLst/>
          </a:prstGeom>
          <a:solidFill>
            <a:schemeClr val="bg1"/>
          </a:solidFill>
          <a:ln>
            <a:solidFill>
              <a:schemeClr val="tx1"/>
            </a:solidFill>
          </a:ln>
        </p:spPr>
        <p:txBody>
          <a:bodyPr wrap="square">
            <a:spAutoFit/>
          </a:bodyPr>
          <a:lstStyle/>
          <a:p>
            <a:r>
              <a:rPr lang="en-US" altLang="ja-JP" sz="2400" b="1" dirty="0"/>
              <a:t>age</a:t>
            </a:r>
            <a:r>
              <a:rPr lang="ja-JP" altLang="en-US" sz="2400" b="1" dirty="0"/>
              <a:t>列</a:t>
            </a:r>
          </a:p>
        </p:txBody>
      </p:sp>
      <p:sp>
        <p:nvSpPr>
          <p:cNvPr id="17" name="正方形/長方形 16">
            <a:extLst>
              <a:ext uri="{FF2B5EF4-FFF2-40B4-BE49-F238E27FC236}">
                <a16:creationId xmlns:a16="http://schemas.microsoft.com/office/drawing/2014/main" id="{E9ABDBBC-F52B-D70D-CA50-5CF95FFC5216}"/>
              </a:ext>
            </a:extLst>
          </p:cNvPr>
          <p:cNvSpPr/>
          <p:nvPr/>
        </p:nvSpPr>
        <p:spPr>
          <a:xfrm>
            <a:off x="374512" y="1504188"/>
            <a:ext cx="4923158" cy="76778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CCBAB347-10C1-4532-4D91-C0CF4D0E4DA4}"/>
              </a:ext>
            </a:extLst>
          </p:cNvPr>
          <p:cNvSpPr/>
          <p:nvPr/>
        </p:nvSpPr>
        <p:spPr>
          <a:xfrm>
            <a:off x="374512" y="2299070"/>
            <a:ext cx="4923158" cy="7860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D2CE393C-491E-DF9C-8F3B-FBE0ED1F2FEB}"/>
              </a:ext>
            </a:extLst>
          </p:cNvPr>
          <p:cNvSpPr/>
          <p:nvPr/>
        </p:nvSpPr>
        <p:spPr>
          <a:xfrm>
            <a:off x="374512" y="3948202"/>
            <a:ext cx="4923158" cy="76778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CD2E233B-9E07-A8F0-D502-E460012091CF}"/>
              </a:ext>
            </a:extLst>
          </p:cNvPr>
          <p:cNvSpPr txBox="1"/>
          <p:nvPr/>
        </p:nvSpPr>
        <p:spPr>
          <a:xfrm>
            <a:off x="5836104" y="4778788"/>
            <a:ext cx="992665" cy="400110"/>
          </a:xfrm>
          <a:prstGeom prst="rect">
            <a:avLst/>
          </a:prstGeom>
          <a:solidFill>
            <a:schemeClr val="bg1"/>
          </a:solidFill>
          <a:ln w="19050">
            <a:solidFill>
              <a:srgbClr val="00B0F0"/>
            </a:solidFill>
          </a:ln>
        </p:spPr>
        <p:txBody>
          <a:bodyPr wrap="square">
            <a:spAutoFit/>
          </a:bodyPr>
          <a:lstStyle/>
          <a:p>
            <a:pPr algn="ctr"/>
            <a:r>
              <a:rPr lang="ja-JP" altLang="en-US" sz="2000"/>
              <a:t>縦軸</a:t>
            </a:r>
            <a:r>
              <a:rPr lang="en-US" altLang="ja-JP" sz="2000" dirty="0"/>
              <a:t>y</a:t>
            </a:r>
          </a:p>
        </p:txBody>
      </p:sp>
      <p:sp>
        <p:nvSpPr>
          <p:cNvPr id="54" name="テキスト ボックス 53">
            <a:extLst>
              <a:ext uri="{FF2B5EF4-FFF2-40B4-BE49-F238E27FC236}">
                <a16:creationId xmlns:a16="http://schemas.microsoft.com/office/drawing/2014/main" id="{81EC4D7F-8A13-EC9B-11F7-F3EAA1255CA1}"/>
              </a:ext>
            </a:extLst>
          </p:cNvPr>
          <p:cNvSpPr txBox="1"/>
          <p:nvPr/>
        </p:nvSpPr>
        <p:spPr>
          <a:xfrm>
            <a:off x="6919295" y="4778788"/>
            <a:ext cx="2116331" cy="400110"/>
          </a:xfrm>
          <a:prstGeom prst="rect">
            <a:avLst/>
          </a:prstGeom>
          <a:noFill/>
          <a:ln>
            <a:solidFill>
              <a:srgbClr val="FF0000"/>
            </a:solidFill>
          </a:ln>
        </p:spPr>
        <p:txBody>
          <a:bodyPr wrap="square">
            <a:spAutoFit/>
          </a:bodyPr>
          <a:lstStyle/>
          <a:p>
            <a:r>
              <a:rPr lang="ja-JP" altLang="en-US" sz="2000" b="0" dirty="0">
                <a:solidFill>
                  <a:srgbClr val="000000"/>
                </a:solidFill>
                <a:effectLst/>
                <a:latin typeface="Courier New" panose="02070309020205020404" pitchFamily="49" charset="0"/>
              </a:rPr>
              <a:t>歯の本数の集計</a:t>
            </a:r>
            <a:endParaRPr lang="en" altLang="ja-JP" sz="2000" b="0" dirty="0">
              <a:solidFill>
                <a:srgbClr val="000000"/>
              </a:solidFill>
              <a:effectLst/>
              <a:latin typeface="Courier New" panose="02070309020205020404" pitchFamily="49" charset="0"/>
            </a:endParaRPr>
          </a:p>
        </p:txBody>
      </p:sp>
      <p:sp>
        <p:nvSpPr>
          <p:cNvPr id="56" name="テキスト ボックス 55">
            <a:extLst>
              <a:ext uri="{FF2B5EF4-FFF2-40B4-BE49-F238E27FC236}">
                <a16:creationId xmlns:a16="http://schemas.microsoft.com/office/drawing/2014/main" id="{48328F64-7A63-6EDE-BA71-246C8AB81269}"/>
              </a:ext>
            </a:extLst>
          </p:cNvPr>
          <p:cNvSpPr txBox="1"/>
          <p:nvPr/>
        </p:nvSpPr>
        <p:spPr>
          <a:xfrm>
            <a:off x="6938860" y="3560077"/>
            <a:ext cx="2558215" cy="1015663"/>
          </a:xfrm>
          <a:prstGeom prst="rect">
            <a:avLst/>
          </a:prstGeom>
          <a:noFill/>
        </p:spPr>
        <p:txBody>
          <a:bodyPr wrap="square">
            <a:spAutoFit/>
          </a:bodyPr>
          <a:lstStyle/>
          <a:p>
            <a:r>
              <a:rPr lang="en-US" altLang="ja-JP" sz="2000" dirty="0">
                <a:latin typeface="Courier New" panose="02070309020205020404" pitchFamily="49" charset="0"/>
              </a:rPr>
              <a:t>A:id</a:t>
            </a:r>
            <a:r>
              <a:rPr lang="ja-JP" altLang="en-US" sz="2000" dirty="0">
                <a:latin typeface="Courier New" panose="02070309020205020404" pitchFamily="49" charset="0"/>
              </a:rPr>
              <a:t>列</a:t>
            </a:r>
            <a:endParaRPr lang="en-US" altLang="ja-JP" sz="2000" dirty="0">
              <a:latin typeface="Courier New" panose="02070309020205020404" pitchFamily="49" charset="0"/>
            </a:endParaRPr>
          </a:p>
          <a:p>
            <a:r>
              <a:rPr lang="en-US" altLang="ja-JP" sz="2000" b="0" dirty="0">
                <a:effectLst/>
                <a:latin typeface="Courier New" panose="02070309020205020404" pitchFamily="49" charset="0"/>
              </a:rPr>
              <a:t>B:age</a:t>
            </a:r>
            <a:r>
              <a:rPr lang="ja-JP" altLang="en-US" sz="2000" b="0" dirty="0">
                <a:effectLst/>
                <a:latin typeface="Courier New" panose="02070309020205020404" pitchFamily="49" charset="0"/>
              </a:rPr>
              <a:t>列</a:t>
            </a:r>
            <a:endParaRPr lang="en-US" altLang="ja-JP" sz="2000" b="0" dirty="0">
              <a:effectLst/>
              <a:latin typeface="Courier New" panose="02070309020205020404" pitchFamily="49" charset="0"/>
            </a:endParaRPr>
          </a:p>
          <a:p>
            <a:r>
              <a:rPr lang="ja-JP" altLang="en-US" sz="2000" dirty="0">
                <a:latin typeface="Courier New" panose="02070309020205020404" pitchFamily="49" charset="0"/>
              </a:rPr>
              <a:t>集計方法：平均値</a:t>
            </a:r>
            <a:endParaRPr lang="en" altLang="ja-JP" sz="2000" b="0" dirty="0">
              <a:effectLst/>
              <a:latin typeface="Courier New" panose="02070309020205020404" pitchFamily="49" charset="0"/>
            </a:endParaRPr>
          </a:p>
        </p:txBody>
      </p:sp>
      <p:sp>
        <p:nvSpPr>
          <p:cNvPr id="57" name="テキスト ボックス 56">
            <a:extLst>
              <a:ext uri="{FF2B5EF4-FFF2-40B4-BE49-F238E27FC236}">
                <a16:creationId xmlns:a16="http://schemas.microsoft.com/office/drawing/2014/main" id="{53DB458A-43DD-7DFB-99EB-1440C31C23A2}"/>
              </a:ext>
            </a:extLst>
          </p:cNvPr>
          <p:cNvSpPr txBox="1"/>
          <p:nvPr/>
        </p:nvSpPr>
        <p:spPr>
          <a:xfrm>
            <a:off x="5836104" y="3161601"/>
            <a:ext cx="992665" cy="400110"/>
          </a:xfrm>
          <a:prstGeom prst="rect">
            <a:avLst/>
          </a:prstGeom>
          <a:solidFill>
            <a:schemeClr val="bg1"/>
          </a:solidFill>
          <a:ln w="19050">
            <a:solidFill>
              <a:srgbClr val="00B0F0"/>
            </a:solidFill>
          </a:ln>
        </p:spPr>
        <p:txBody>
          <a:bodyPr wrap="square">
            <a:spAutoFit/>
          </a:bodyPr>
          <a:lstStyle/>
          <a:p>
            <a:pPr algn="ctr"/>
            <a:r>
              <a:rPr lang="ja-JP" altLang="en-US" sz="2000"/>
              <a:t>横軸</a:t>
            </a:r>
            <a:r>
              <a:rPr lang="en-US" altLang="ja-JP" sz="2000" dirty="0"/>
              <a:t>x</a:t>
            </a:r>
            <a:endParaRPr lang="ja-JP" altLang="en-US" sz="2000" dirty="0"/>
          </a:p>
        </p:txBody>
      </p:sp>
      <p:sp>
        <p:nvSpPr>
          <p:cNvPr id="58" name="テキスト ボックス 57">
            <a:extLst>
              <a:ext uri="{FF2B5EF4-FFF2-40B4-BE49-F238E27FC236}">
                <a16:creationId xmlns:a16="http://schemas.microsoft.com/office/drawing/2014/main" id="{848132F0-CF9F-C8AB-A967-F6B5A75D8D57}"/>
              </a:ext>
            </a:extLst>
          </p:cNvPr>
          <p:cNvSpPr txBox="1"/>
          <p:nvPr/>
        </p:nvSpPr>
        <p:spPr>
          <a:xfrm>
            <a:off x="6919295" y="3158291"/>
            <a:ext cx="1589704" cy="400110"/>
          </a:xfrm>
          <a:prstGeom prst="rect">
            <a:avLst/>
          </a:prstGeom>
          <a:noFill/>
          <a:ln>
            <a:solidFill>
              <a:srgbClr val="FF0000"/>
            </a:solidFill>
          </a:ln>
        </p:spPr>
        <p:txBody>
          <a:bodyPr wrap="square">
            <a:spAutoFit/>
          </a:bodyPr>
          <a:lstStyle/>
          <a:p>
            <a:r>
              <a:rPr lang="ja-JP" altLang="en-US" sz="2000" b="0" i="0" dirty="0">
                <a:solidFill>
                  <a:srgbClr val="212121"/>
                </a:solidFill>
                <a:effectLst/>
                <a:latin typeface="Roboto" panose="02000000000000000000" pitchFamily="2" charset="0"/>
              </a:rPr>
              <a:t>年齢の集計</a:t>
            </a:r>
            <a:endParaRPr lang="en" altLang="ja-JP" sz="2000" b="0" dirty="0">
              <a:solidFill>
                <a:srgbClr val="000000"/>
              </a:solidFill>
              <a:effectLst/>
              <a:latin typeface="Courier New" panose="02070309020205020404" pitchFamily="49" charset="0"/>
            </a:endParaRPr>
          </a:p>
        </p:txBody>
      </p:sp>
      <p:sp>
        <p:nvSpPr>
          <p:cNvPr id="59" name="テキスト ボックス 58">
            <a:extLst>
              <a:ext uri="{FF2B5EF4-FFF2-40B4-BE49-F238E27FC236}">
                <a16:creationId xmlns:a16="http://schemas.microsoft.com/office/drawing/2014/main" id="{27624923-44DA-D3B1-AF4D-5859165D58C7}"/>
              </a:ext>
            </a:extLst>
          </p:cNvPr>
          <p:cNvSpPr txBox="1"/>
          <p:nvPr/>
        </p:nvSpPr>
        <p:spPr>
          <a:xfrm>
            <a:off x="1" y="0"/>
            <a:ext cx="6763870" cy="369332"/>
          </a:xfrm>
          <a:prstGeom prst="rect">
            <a:avLst/>
          </a:prstGeom>
          <a:solidFill>
            <a:schemeClr val="accent4">
              <a:lumMod val="20000"/>
              <a:lumOff val="80000"/>
            </a:schemeClr>
          </a:solidFill>
        </p:spPr>
        <p:txBody>
          <a:bodyPr wrap="square" rtlCol="0">
            <a:spAutoFit/>
          </a:bodyPr>
          <a:lstStyle>
            <a:defPPr>
              <a:defRPr lang="ja-JP"/>
            </a:defPPr>
            <a:lvl1pPr indent="0">
              <a:buNone/>
              <a:defRPr b="1"/>
            </a:lvl1pPr>
          </a:lstStyle>
          <a:p>
            <a:r>
              <a:rPr lang="ja-JP" altLang="en-US" dirty="0"/>
              <a:t>データクレンジングとデータの可視化</a:t>
            </a:r>
          </a:p>
        </p:txBody>
      </p:sp>
      <p:sp>
        <p:nvSpPr>
          <p:cNvPr id="60" name="テキスト ボックス 59">
            <a:extLst>
              <a:ext uri="{FF2B5EF4-FFF2-40B4-BE49-F238E27FC236}">
                <a16:creationId xmlns:a16="http://schemas.microsoft.com/office/drawing/2014/main" id="{0F3BADD3-6C5E-8213-87D0-093DD1ADF870}"/>
              </a:ext>
            </a:extLst>
          </p:cNvPr>
          <p:cNvSpPr txBox="1"/>
          <p:nvPr/>
        </p:nvSpPr>
        <p:spPr>
          <a:xfrm>
            <a:off x="4044293" y="7985"/>
            <a:ext cx="2558214" cy="400110"/>
          </a:xfrm>
          <a:prstGeom prst="rect">
            <a:avLst/>
          </a:prstGeom>
          <a:noFill/>
          <a:ln w="19050">
            <a:solidFill>
              <a:srgbClr val="00B0F0"/>
            </a:solidFill>
          </a:ln>
        </p:spPr>
        <p:txBody>
          <a:bodyPr wrap="square">
            <a:spAutoFit/>
          </a:bodyPr>
          <a:lstStyle/>
          <a:p>
            <a:r>
              <a:rPr lang="ja-JP" altLang="en-US" sz="2000"/>
              <a:t>散布図を作成します</a:t>
            </a:r>
            <a:endParaRPr lang="ja-JP" altLang="en-US" sz="2000" dirty="0"/>
          </a:p>
        </p:txBody>
      </p:sp>
      <p:sp>
        <p:nvSpPr>
          <p:cNvPr id="4" name="テキスト ボックス 3">
            <a:extLst>
              <a:ext uri="{FF2B5EF4-FFF2-40B4-BE49-F238E27FC236}">
                <a16:creationId xmlns:a16="http://schemas.microsoft.com/office/drawing/2014/main" id="{E2ED6DF8-F46E-6528-7CA8-278D78E541AD}"/>
              </a:ext>
            </a:extLst>
          </p:cNvPr>
          <p:cNvSpPr txBox="1"/>
          <p:nvPr/>
        </p:nvSpPr>
        <p:spPr>
          <a:xfrm>
            <a:off x="6938860" y="5216139"/>
            <a:ext cx="2558215" cy="1015663"/>
          </a:xfrm>
          <a:prstGeom prst="rect">
            <a:avLst/>
          </a:prstGeom>
          <a:noFill/>
        </p:spPr>
        <p:txBody>
          <a:bodyPr wrap="square">
            <a:spAutoFit/>
          </a:bodyPr>
          <a:lstStyle/>
          <a:p>
            <a:r>
              <a:rPr lang="en-US" altLang="ja-JP" sz="2000" dirty="0">
                <a:latin typeface="Courier New" panose="02070309020205020404" pitchFamily="49" charset="0"/>
              </a:rPr>
              <a:t>A:id</a:t>
            </a:r>
            <a:r>
              <a:rPr lang="ja-JP" altLang="en-US" sz="2000" dirty="0">
                <a:latin typeface="Courier New" panose="02070309020205020404" pitchFamily="49" charset="0"/>
              </a:rPr>
              <a:t>列</a:t>
            </a:r>
            <a:endParaRPr lang="en-US" altLang="ja-JP" sz="2000" dirty="0">
              <a:latin typeface="Courier New" panose="02070309020205020404" pitchFamily="49" charset="0"/>
            </a:endParaRPr>
          </a:p>
          <a:p>
            <a:r>
              <a:rPr lang="en-US" altLang="ja-JP" sz="2000" b="0" dirty="0">
                <a:effectLst/>
                <a:latin typeface="Courier New" panose="02070309020205020404" pitchFamily="49" charset="0"/>
              </a:rPr>
              <a:t>B:tooth exist</a:t>
            </a:r>
            <a:r>
              <a:rPr lang="ja-JP" altLang="en-US" sz="2000" b="0" dirty="0">
                <a:effectLst/>
                <a:latin typeface="Courier New" panose="02070309020205020404" pitchFamily="49" charset="0"/>
              </a:rPr>
              <a:t>列</a:t>
            </a:r>
            <a:endParaRPr lang="en-US" altLang="ja-JP" sz="2000" b="0" dirty="0">
              <a:effectLst/>
              <a:latin typeface="Courier New" panose="02070309020205020404" pitchFamily="49" charset="0"/>
            </a:endParaRPr>
          </a:p>
          <a:p>
            <a:r>
              <a:rPr lang="ja-JP" altLang="en-US" sz="2000" dirty="0">
                <a:latin typeface="Courier New" panose="02070309020205020404" pitchFamily="49" charset="0"/>
              </a:rPr>
              <a:t>集計方法：合計</a:t>
            </a:r>
            <a:endParaRPr lang="en" altLang="ja-JP" sz="2000" b="0" dirty="0">
              <a:effectLst/>
              <a:latin typeface="Courier New" panose="02070309020205020404" pitchFamily="49" charset="0"/>
            </a:endParaRPr>
          </a:p>
        </p:txBody>
      </p:sp>
    </p:spTree>
    <p:extLst>
      <p:ext uri="{BB962C8B-B14F-4D97-AF65-F5344CB8AC3E}">
        <p14:creationId xmlns:p14="http://schemas.microsoft.com/office/powerpoint/2010/main" val="7946633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1FE92C-D3EC-C460-E6A2-00CA66EC35FD}"/>
            </a:ext>
          </a:extLst>
        </p:cNvPr>
        <p:cNvGrpSpPr/>
        <p:nvPr/>
      </p:nvGrpSpPr>
      <p:grpSpPr>
        <a:xfrm>
          <a:off x="0" y="0"/>
          <a:ext cx="0" cy="0"/>
          <a:chOff x="0" y="0"/>
          <a:chExt cx="0" cy="0"/>
        </a:xfrm>
      </p:grpSpPr>
      <p:sp>
        <p:nvSpPr>
          <p:cNvPr id="6" name="正方形/長方形 5">
            <a:extLst>
              <a:ext uri="{FF2B5EF4-FFF2-40B4-BE49-F238E27FC236}">
                <a16:creationId xmlns:a16="http://schemas.microsoft.com/office/drawing/2014/main" id="{A4836061-6A2F-98A8-F648-47CF184998AE}"/>
              </a:ext>
            </a:extLst>
          </p:cNvPr>
          <p:cNvSpPr/>
          <p:nvPr/>
        </p:nvSpPr>
        <p:spPr>
          <a:xfrm>
            <a:off x="351131" y="1482199"/>
            <a:ext cx="5294968" cy="4411921"/>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4C794C83-B07D-E59B-8A8C-4C16E874C713}"/>
              </a:ext>
            </a:extLst>
          </p:cNvPr>
          <p:cNvSpPr>
            <a:spLocks noGrp="1"/>
          </p:cNvSpPr>
          <p:nvPr>
            <p:ph type="sldNum" sz="quarter" idx="12"/>
          </p:nvPr>
        </p:nvSpPr>
        <p:spPr/>
        <p:txBody>
          <a:bodyPr/>
          <a:lstStyle/>
          <a:p>
            <a:fld id="{D0DED96A-F066-47E4-9553-675BF6234992}" type="slidenum">
              <a:rPr kumimoji="1" lang="ja-JP" altLang="en-US" smtClean="0"/>
              <a:t>47</a:t>
            </a:fld>
            <a:endParaRPr kumimoji="1" lang="ja-JP" altLang="en-US" dirty="0"/>
          </a:p>
        </p:txBody>
      </p:sp>
      <p:sp>
        <p:nvSpPr>
          <p:cNvPr id="8" name="テキスト ボックス 7">
            <a:extLst>
              <a:ext uri="{FF2B5EF4-FFF2-40B4-BE49-F238E27FC236}">
                <a16:creationId xmlns:a16="http://schemas.microsoft.com/office/drawing/2014/main" id="{0649BEB0-9FFF-D16B-DBEE-B560DDD28BD4}"/>
              </a:ext>
            </a:extLst>
          </p:cNvPr>
          <p:cNvSpPr txBox="1"/>
          <p:nvPr/>
        </p:nvSpPr>
        <p:spPr>
          <a:xfrm>
            <a:off x="509283" y="1011026"/>
            <a:ext cx="885825" cy="400110"/>
          </a:xfrm>
          <a:prstGeom prst="rect">
            <a:avLst/>
          </a:prstGeom>
          <a:solidFill>
            <a:schemeClr val="bg1"/>
          </a:solidFill>
          <a:ln>
            <a:solidFill>
              <a:schemeClr val="tx1"/>
            </a:solidFill>
          </a:ln>
        </p:spPr>
        <p:txBody>
          <a:bodyPr wrap="square">
            <a:spAutoFit/>
          </a:bodyPr>
          <a:lstStyle/>
          <a:p>
            <a:r>
              <a:rPr lang="en-US" altLang="ja-JP" sz="2000"/>
              <a:t>id</a:t>
            </a:r>
            <a:r>
              <a:rPr lang="ja-JP" altLang="en-US" sz="2000"/>
              <a:t>列</a:t>
            </a:r>
          </a:p>
        </p:txBody>
      </p:sp>
      <p:sp>
        <p:nvSpPr>
          <p:cNvPr id="9" name="正方形/長方形 8">
            <a:extLst>
              <a:ext uri="{FF2B5EF4-FFF2-40B4-BE49-F238E27FC236}">
                <a16:creationId xmlns:a16="http://schemas.microsoft.com/office/drawing/2014/main" id="{63F302EA-0A5F-B83B-E7D8-A58D5A5EE8D4}"/>
              </a:ext>
            </a:extLst>
          </p:cNvPr>
          <p:cNvSpPr/>
          <p:nvPr/>
        </p:nvSpPr>
        <p:spPr>
          <a:xfrm>
            <a:off x="2094496" y="1506816"/>
            <a:ext cx="1019655" cy="322566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B3952F9F-C3DF-6793-D4DF-C0C3E780EFB4}"/>
              </a:ext>
            </a:extLst>
          </p:cNvPr>
          <p:cNvSpPr/>
          <p:nvPr/>
        </p:nvSpPr>
        <p:spPr>
          <a:xfrm>
            <a:off x="436457" y="1509356"/>
            <a:ext cx="1019655" cy="396255"/>
          </a:xfrm>
          <a:prstGeom prst="rect">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a:solidFill>
                  <a:srgbClr val="FFFF00"/>
                </a:solidFill>
              </a:rPr>
              <a:t>pt_1</a:t>
            </a:r>
            <a:endParaRPr kumimoji="1" lang="ja-JP" altLang="en-US" b="1">
              <a:solidFill>
                <a:srgbClr val="FFFF00"/>
              </a:solidFill>
            </a:endParaRPr>
          </a:p>
        </p:txBody>
      </p:sp>
      <p:sp>
        <p:nvSpPr>
          <p:cNvPr id="15" name="正方形/長方形 14">
            <a:extLst>
              <a:ext uri="{FF2B5EF4-FFF2-40B4-BE49-F238E27FC236}">
                <a16:creationId xmlns:a16="http://schemas.microsoft.com/office/drawing/2014/main" id="{E1DE498E-B17F-9400-80DC-A9C5DC8567C5}"/>
              </a:ext>
            </a:extLst>
          </p:cNvPr>
          <p:cNvSpPr/>
          <p:nvPr/>
        </p:nvSpPr>
        <p:spPr>
          <a:xfrm>
            <a:off x="435463" y="2287584"/>
            <a:ext cx="1019655" cy="396255"/>
          </a:xfrm>
          <a:prstGeom prst="rect">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a:solidFill>
                  <a:srgbClr val="FFFF00"/>
                </a:solidFill>
              </a:rPr>
              <a:t>pt_2</a:t>
            </a:r>
            <a:endParaRPr kumimoji="1" lang="ja-JP" altLang="en-US" b="1">
              <a:solidFill>
                <a:srgbClr val="FFFF00"/>
              </a:solidFill>
            </a:endParaRPr>
          </a:p>
        </p:txBody>
      </p:sp>
      <p:sp>
        <p:nvSpPr>
          <p:cNvPr id="16" name="正方形/長方形 15">
            <a:extLst>
              <a:ext uri="{FF2B5EF4-FFF2-40B4-BE49-F238E27FC236}">
                <a16:creationId xmlns:a16="http://schemas.microsoft.com/office/drawing/2014/main" id="{882000B8-3410-AECE-EA2C-9AFCC7B62C96}"/>
              </a:ext>
            </a:extLst>
          </p:cNvPr>
          <p:cNvSpPr/>
          <p:nvPr/>
        </p:nvSpPr>
        <p:spPr>
          <a:xfrm>
            <a:off x="393583" y="3936821"/>
            <a:ext cx="1098403" cy="396255"/>
          </a:xfrm>
          <a:prstGeom prst="rect">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a:solidFill>
                  <a:srgbClr val="FFFF00"/>
                </a:solidFill>
              </a:rPr>
              <a:t>pt_1657</a:t>
            </a:r>
            <a:endParaRPr kumimoji="1" lang="ja-JP" altLang="en-US" b="1">
              <a:solidFill>
                <a:srgbClr val="FFFF00"/>
              </a:solidFill>
            </a:endParaRPr>
          </a:p>
        </p:txBody>
      </p:sp>
      <p:sp>
        <p:nvSpPr>
          <p:cNvPr id="29" name="正方形/長方形 28">
            <a:extLst>
              <a:ext uri="{FF2B5EF4-FFF2-40B4-BE49-F238E27FC236}">
                <a16:creationId xmlns:a16="http://schemas.microsoft.com/office/drawing/2014/main" id="{9322B425-1377-895A-CF99-A37D5ABE0D9B}"/>
              </a:ext>
            </a:extLst>
          </p:cNvPr>
          <p:cNvSpPr/>
          <p:nvPr/>
        </p:nvSpPr>
        <p:spPr>
          <a:xfrm>
            <a:off x="374512" y="3358346"/>
            <a:ext cx="1155369" cy="39625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chemeClr val="tx1"/>
                </a:solidFill>
              </a:rPr>
              <a:t>・・・</a:t>
            </a:r>
          </a:p>
        </p:txBody>
      </p:sp>
      <p:sp>
        <p:nvSpPr>
          <p:cNvPr id="32" name="正方形/長方形 31">
            <a:extLst>
              <a:ext uri="{FF2B5EF4-FFF2-40B4-BE49-F238E27FC236}">
                <a16:creationId xmlns:a16="http://schemas.microsoft.com/office/drawing/2014/main" id="{74FFE6F5-4147-1A6D-C205-237B8C8E817E}"/>
              </a:ext>
            </a:extLst>
          </p:cNvPr>
          <p:cNvSpPr/>
          <p:nvPr/>
        </p:nvSpPr>
        <p:spPr>
          <a:xfrm>
            <a:off x="2094495" y="1523283"/>
            <a:ext cx="1019655" cy="1758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a:solidFill>
                  <a:schemeClr val="tx1"/>
                </a:solidFill>
              </a:rPr>
              <a:t>1</a:t>
            </a:r>
            <a:endParaRPr kumimoji="1" lang="ja-JP" altLang="en-US" sz="1400">
              <a:solidFill>
                <a:schemeClr val="tx1"/>
              </a:solidFill>
            </a:endParaRPr>
          </a:p>
        </p:txBody>
      </p:sp>
      <p:sp>
        <p:nvSpPr>
          <p:cNvPr id="33" name="正方形/長方形 32">
            <a:extLst>
              <a:ext uri="{FF2B5EF4-FFF2-40B4-BE49-F238E27FC236}">
                <a16:creationId xmlns:a16="http://schemas.microsoft.com/office/drawing/2014/main" id="{2AF8BAE8-B594-B038-DFCE-EB3A81FECDDE}"/>
              </a:ext>
            </a:extLst>
          </p:cNvPr>
          <p:cNvSpPr/>
          <p:nvPr/>
        </p:nvSpPr>
        <p:spPr>
          <a:xfrm>
            <a:off x="2094495" y="1705210"/>
            <a:ext cx="1019655" cy="1758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a:solidFill>
                  <a:schemeClr val="tx1"/>
                </a:solidFill>
              </a:rPr>
              <a:t>1</a:t>
            </a:r>
            <a:endParaRPr kumimoji="1" lang="ja-JP" altLang="en-US" sz="1400">
              <a:solidFill>
                <a:schemeClr val="tx1"/>
              </a:solidFill>
            </a:endParaRPr>
          </a:p>
        </p:txBody>
      </p:sp>
      <p:sp>
        <p:nvSpPr>
          <p:cNvPr id="34" name="正方形/長方形 33">
            <a:extLst>
              <a:ext uri="{FF2B5EF4-FFF2-40B4-BE49-F238E27FC236}">
                <a16:creationId xmlns:a16="http://schemas.microsoft.com/office/drawing/2014/main" id="{D3F75D35-CD75-50C6-3CB8-32D0016FFD0A}"/>
              </a:ext>
            </a:extLst>
          </p:cNvPr>
          <p:cNvSpPr/>
          <p:nvPr/>
        </p:nvSpPr>
        <p:spPr>
          <a:xfrm>
            <a:off x="2094495" y="1884322"/>
            <a:ext cx="1019655" cy="1758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a:solidFill>
                  <a:schemeClr val="tx1"/>
                </a:solidFill>
              </a:rPr>
              <a:t>0</a:t>
            </a:r>
            <a:endParaRPr kumimoji="1" lang="ja-JP" altLang="en-US" sz="1400">
              <a:solidFill>
                <a:schemeClr val="tx1"/>
              </a:solidFill>
            </a:endParaRPr>
          </a:p>
        </p:txBody>
      </p:sp>
      <p:sp>
        <p:nvSpPr>
          <p:cNvPr id="35" name="正方形/長方形 34">
            <a:extLst>
              <a:ext uri="{FF2B5EF4-FFF2-40B4-BE49-F238E27FC236}">
                <a16:creationId xmlns:a16="http://schemas.microsoft.com/office/drawing/2014/main" id="{01227237-C1F0-C8FA-B574-1686EDA13F54}"/>
              </a:ext>
            </a:extLst>
          </p:cNvPr>
          <p:cNvSpPr/>
          <p:nvPr/>
        </p:nvSpPr>
        <p:spPr>
          <a:xfrm>
            <a:off x="2094495" y="2066635"/>
            <a:ext cx="1019655" cy="1758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a:solidFill>
                  <a:schemeClr val="tx1"/>
                </a:solidFill>
              </a:rPr>
              <a:t>1</a:t>
            </a:r>
            <a:endParaRPr kumimoji="1" lang="ja-JP" altLang="en-US" sz="1400">
              <a:solidFill>
                <a:schemeClr val="tx1"/>
              </a:solidFill>
            </a:endParaRPr>
          </a:p>
        </p:txBody>
      </p:sp>
      <p:sp>
        <p:nvSpPr>
          <p:cNvPr id="36" name="正方形/長方形 35">
            <a:extLst>
              <a:ext uri="{FF2B5EF4-FFF2-40B4-BE49-F238E27FC236}">
                <a16:creationId xmlns:a16="http://schemas.microsoft.com/office/drawing/2014/main" id="{24F1FA2B-E0AB-FB89-47D9-175768F19A5F}"/>
              </a:ext>
            </a:extLst>
          </p:cNvPr>
          <p:cNvSpPr/>
          <p:nvPr/>
        </p:nvSpPr>
        <p:spPr>
          <a:xfrm>
            <a:off x="2094495" y="2332285"/>
            <a:ext cx="1019655" cy="1758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1</a:t>
            </a:r>
            <a:endParaRPr kumimoji="1" lang="ja-JP" altLang="en-US" sz="1400" dirty="0">
              <a:solidFill>
                <a:schemeClr val="tx1"/>
              </a:solidFill>
            </a:endParaRPr>
          </a:p>
        </p:txBody>
      </p:sp>
      <p:sp>
        <p:nvSpPr>
          <p:cNvPr id="37" name="正方形/長方形 36">
            <a:extLst>
              <a:ext uri="{FF2B5EF4-FFF2-40B4-BE49-F238E27FC236}">
                <a16:creationId xmlns:a16="http://schemas.microsoft.com/office/drawing/2014/main" id="{31EABA82-F7F4-2179-AFD5-DA41F101984F}"/>
              </a:ext>
            </a:extLst>
          </p:cNvPr>
          <p:cNvSpPr/>
          <p:nvPr/>
        </p:nvSpPr>
        <p:spPr>
          <a:xfrm>
            <a:off x="2094495" y="2514212"/>
            <a:ext cx="1019655" cy="1758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1</a:t>
            </a:r>
            <a:endParaRPr kumimoji="1" lang="ja-JP" altLang="en-US" sz="1400" dirty="0">
              <a:solidFill>
                <a:schemeClr val="tx1"/>
              </a:solidFill>
            </a:endParaRPr>
          </a:p>
        </p:txBody>
      </p:sp>
      <p:sp>
        <p:nvSpPr>
          <p:cNvPr id="38" name="正方形/長方形 37">
            <a:extLst>
              <a:ext uri="{FF2B5EF4-FFF2-40B4-BE49-F238E27FC236}">
                <a16:creationId xmlns:a16="http://schemas.microsoft.com/office/drawing/2014/main" id="{548B82CE-1FD8-0957-AEB6-2FF781D8E3A4}"/>
              </a:ext>
            </a:extLst>
          </p:cNvPr>
          <p:cNvSpPr/>
          <p:nvPr/>
        </p:nvSpPr>
        <p:spPr>
          <a:xfrm>
            <a:off x="2094495" y="2693324"/>
            <a:ext cx="1019655" cy="1758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1</a:t>
            </a:r>
            <a:endParaRPr kumimoji="1" lang="ja-JP" altLang="en-US" sz="1400" dirty="0">
              <a:solidFill>
                <a:schemeClr val="tx1"/>
              </a:solidFill>
            </a:endParaRPr>
          </a:p>
        </p:txBody>
      </p:sp>
      <p:sp>
        <p:nvSpPr>
          <p:cNvPr id="39" name="正方形/長方形 38">
            <a:extLst>
              <a:ext uri="{FF2B5EF4-FFF2-40B4-BE49-F238E27FC236}">
                <a16:creationId xmlns:a16="http://schemas.microsoft.com/office/drawing/2014/main" id="{52D3B9D3-8F3A-3CD8-F9B1-FBF5D45BCA0A}"/>
              </a:ext>
            </a:extLst>
          </p:cNvPr>
          <p:cNvSpPr/>
          <p:nvPr/>
        </p:nvSpPr>
        <p:spPr>
          <a:xfrm>
            <a:off x="2094495" y="2875637"/>
            <a:ext cx="1019655" cy="1758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1</a:t>
            </a:r>
            <a:endParaRPr kumimoji="1" lang="ja-JP" altLang="en-US" sz="1400" dirty="0">
              <a:solidFill>
                <a:schemeClr val="tx1"/>
              </a:solidFill>
            </a:endParaRPr>
          </a:p>
        </p:txBody>
      </p:sp>
      <p:sp>
        <p:nvSpPr>
          <p:cNvPr id="40" name="正方形/長方形 39">
            <a:extLst>
              <a:ext uri="{FF2B5EF4-FFF2-40B4-BE49-F238E27FC236}">
                <a16:creationId xmlns:a16="http://schemas.microsoft.com/office/drawing/2014/main" id="{8F9C37F3-2DE7-B601-D17E-88DF790182F3}"/>
              </a:ext>
            </a:extLst>
          </p:cNvPr>
          <p:cNvSpPr/>
          <p:nvPr/>
        </p:nvSpPr>
        <p:spPr>
          <a:xfrm>
            <a:off x="2096255" y="3977437"/>
            <a:ext cx="1019655" cy="1758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a:solidFill>
                  <a:schemeClr val="tx1"/>
                </a:solidFill>
              </a:rPr>
              <a:t>1</a:t>
            </a:r>
            <a:endParaRPr kumimoji="1" lang="ja-JP" altLang="en-US" sz="1400">
              <a:solidFill>
                <a:schemeClr val="tx1"/>
              </a:solidFill>
            </a:endParaRPr>
          </a:p>
        </p:txBody>
      </p:sp>
      <p:sp>
        <p:nvSpPr>
          <p:cNvPr id="41" name="正方形/長方形 40">
            <a:extLst>
              <a:ext uri="{FF2B5EF4-FFF2-40B4-BE49-F238E27FC236}">
                <a16:creationId xmlns:a16="http://schemas.microsoft.com/office/drawing/2014/main" id="{5E82FFD0-89B6-FC3F-863E-0B8C7663A8D2}"/>
              </a:ext>
            </a:extLst>
          </p:cNvPr>
          <p:cNvSpPr/>
          <p:nvPr/>
        </p:nvSpPr>
        <p:spPr>
          <a:xfrm>
            <a:off x="2096255" y="4159364"/>
            <a:ext cx="1019655" cy="1758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a:solidFill>
                  <a:schemeClr val="tx1"/>
                </a:solidFill>
              </a:rPr>
              <a:t>1</a:t>
            </a:r>
            <a:endParaRPr kumimoji="1" lang="ja-JP" altLang="en-US" sz="1400">
              <a:solidFill>
                <a:schemeClr val="tx1"/>
              </a:solidFill>
            </a:endParaRPr>
          </a:p>
        </p:txBody>
      </p:sp>
      <p:sp>
        <p:nvSpPr>
          <p:cNvPr id="42" name="正方形/長方形 41">
            <a:extLst>
              <a:ext uri="{FF2B5EF4-FFF2-40B4-BE49-F238E27FC236}">
                <a16:creationId xmlns:a16="http://schemas.microsoft.com/office/drawing/2014/main" id="{548FE2F4-51D6-0357-3088-CB2E1FE2EBCC}"/>
              </a:ext>
            </a:extLst>
          </p:cNvPr>
          <p:cNvSpPr/>
          <p:nvPr/>
        </p:nvSpPr>
        <p:spPr>
          <a:xfrm>
            <a:off x="2096255" y="4338476"/>
            <a:ext cx="1019655" cy="1758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a:solidFill>
                  <a:schemeClr val="tx1"/>
                </a:solidFill>
              </a:rPr>
              <a:t>1</a:t>
            </a:r>
            <a:endParaRPr kumimoji="1" lang="ja-JP" altLang="en-US" sz="1400">
              <a:solidFill>
                <a:schemeClr val="tx1"/>
              </a:solidFill>
            </a:endParaRPr>
          </a:p>
        </p:txBody>
      </p:sp>
      <p:sp>
        <p:nvSpPr>
          <p:cNvPr id="43" name="正方形/長方形 42">
            <a:extLst>
              <a:ext uri="{FF2B5EF4-FFF2-40B4-BE49-F238E27FC236}">
                <a16:creationId xmlns:a16="http://schemas.microsoft.com/office/drawing/2014/main" id="{5209AF2F-2467-A681-3DFE-A443FC86BBB6}"/>
              </a:ext>
            </a:extLst>
          </p:cNvPr>
          <p:cNvSpPr/>
          <p:nvPr/>
        </p:nvSpPr>
        <p:spPr>
          <a:xfrm>
            <a:off x="2096255" y="4520789"/>
            <a:ext cx="1019655" cy="1758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a:solidFill>
                  <a:schemeClr val="tx1"/>
                </a:solidFill>
              </a:rPr>
              <a:t>0</a:t>
            </a:r>
            <a:endParaRPr kumimoji="1" lang="ja-JP" altLang="en-US" sz="1400">
              <a:solidFill>
                <a:schemeClr val="tx1"/>
              </a:solidFill>
            </a:endParaRPr>
          </a:p>
        </p:txBody>
      </p:sp>
      <p:sp>
        <p:nvSpPr>
          <p:cNvPr id="66" name="正方形/長方形 65">
            <a:extLst>
              <a:ext uri="{FF2B5EF4-FFF2-40B4-BE49-F238E27FC236}">
                <a16:creationId xmlns:a16="http://schemas.microsoft.com/office/drawing/2014/main" id="{59779E99-D141-89DA-FB11-3A2449B7579E}"/>
              </a:ext>
            </a:extLst>
          </p:cNvPr>
          <p:cNvSpPr/>
          <p:nvPr/>
        </p:nvSpPr>
        <p:spPr>
          <a:xfrm>
            <a:off x="2061679" y="5255245"/>
            <a:ext cx="1155369" cy="39625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a:t>
            </a:r>
            <a:r>
              <a:rPr lang="ja-JP" altLang="en-US" b="1">
                <a:solidFill>
                  <a:schemeClr val="tx1"/>
                </a:solidFill>
              </a:rPr>
              <a:t>本</a:t>
            </a:r>
          </a:p>
        </p:txBody>
      </p:sp>
      <p:sp>
        <p:nvSpPr>
          <p:cNvPr id="67" name="矢印: 右 66">
            <a:extLst>
              <a:ext uri="{FF2B5EF4-FFF2-40B4-BE49-F238E27FC236}">
                <a16:creationId xmlns:a16="http://schemas.microsoft.com/office/drawing/2014/main" id="{4C03F73F-6E59-8466-7EE8-C92851D5D033}"/>
              </a:ext>
            </a:extLst>
          </p:cNvPr>
          <p:cNvSpPr/>
          <p:nvPr/>
        </p:nvSpPr>
        <p:spPr>
          <a:xfrm rot="5400000">
            <a:off x="2382562" y="4702662"/>
            <a:ext cx="513601" cy="540246"/>
          </a:xfrm>
          <a:prstGeom prst="rightArrow">
            <a:avLst/>
          </a:prstGeom>
          <a:solidFill>
            <a:srgbClr val="C00000"/>
          </a:solid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0179ED8C-3DBA-EFD8-BE5D-3EE9A7DB5B7E}"/>
              </a:ext>
            </a:extLst>
          </p:cNvPr>
          <p:cNvSpPr txBox="1"/>
          <p:nvPr/>
        </p:nvSpPr>
        <p:spPr>
          <a:xfrm>
            <a:off x="1748675" y="1011026"/>
            <a:ext cx="1710419" cy="400110"/>
          </a:xfrm>
          <a:prstGeom prst="rect">
            <a:avLst/>
          </a:prstGeom>
          <a:solidFill>
            <a:schemeClr val="bg1"/>
          </a:solidFill>
          <a:ln>
            <a:solidFill>
              <a:schemeClr val="tx1"/>
            </a:solidFill>
          </a:ln>
        </p:spPr>
        <p:txBody>
          <a:bodyPr wrap="square">
            <a:spAutoFit/>
          </a:bodyPr>
          <a:lstStyle/>
          <a:p>
            <a:r>
              <a:rPr lang="en-US" altLang="ja-JP" sz="2000"/>
              <a:t>tooth exist</a:t>
            </a:r>
            <a:r>
              <a:rPr lang="ja-JP" altLang="en-US" sz="2000"/>
              <a:t>列</a:t>
            </a:r>
          </a:p>
        </p:txBody>
      </p:sp>
      <p:sp>
        <p:nvSpPr>
          <p:cNvPr id="12" name="テキスト ボックス 11">
            <a:extLst>
              <a:ext uri="{FF2B5EF4-FFF2-40B4-BE49-F238E27FC236}">
                <a16:creationId xmlns:a16="http://schemas.microsoft.com/office/drawing/2014/main" id="{C8D75921-D3FE-164F-0DC3-A67B5E0CB2CB}"/>
              </a:ext>
            </a:extLst>
          </p:cNvPr>
          <p:cNvSpPr txBox="1"/>
          <p:nvPr/>
        </p:nvSpPr>
        <p:spPr>
          <a:xfrm>
            <a:off x="5730431" y="2178589"/>
            <a:ext cx="6255946" cy="954107"/>
          </a:xfrm>
          <a:prstGeom prst="rect">
            <a:avLst/>
          </a:prstGeom>
          <a:noFill/>
        </p:spPr>
        <p:txBody>
          <a:bodyPr wrap="square" lIns="91440" tIns="45720" rIns="91440" bIns="45720" anchor="t">
            <a:spAutoFit/>
          </a:bodyPr>
          <a:lstStyle/>
          <a:p>
            <a:r>
              <a:rPr lang="ja-JP" altLang="en-US" sz="2400" b="1" dirty="0">
                <a:ea typeface="游ゴシック"/>
              </a:rPr>
              <a:t>列</a:t>
            </a:r>
            <a:r>
              <a:rPr lang="en-US" altLang="ja-JP" sz="2400" b="1" dirty="0">
                <a:ea typeface="游ゴシック"/>
              </a:rPr>
              <a:t>A</a:t>
            </a:r>
            <a:r>
              <a:rPr lang="ja-JP" altLang="en-US" sz="2400" b="1" dirty="0">
                <a:ea typeface="游ゴシック"/>
              </a:rPr>
              <a:t>でグループ化し、列</a:t>
            </a:r>
            <a:r>
              <a:rPr lang="en-US" altLang="ja-JP" sz="2400" b="1" dirty="0">
                <a:ea typeface="游ゴシック"/>
              </a:rPr>
              <a:t>B</a:t>
            </a:r>
            <a:r>
              <a:rPr lang="ja-JP" altLang="en-US" sz="2400" b="1" dirty="0">
                <a:ea typeface="游ゴシック"/>
              </a:rPr>
              <a:t>を集計します。</a:t>
            </a:r>
          </a:p>
          <a:p>
            <a:r>
              <a:rPr lang="en-US" altLang="ja-JP" sz="3200" dirty="0" err="1">
                <a:ea typeface="游ゴシック"/>
              </a:rPr>
              <a:t>klist</a:t>
            </a:r>
            <a:r>
              <a:rPr lang="ja-JP" altLang="en-US" sz="3200" dirty="0">
                <a:ea typeface="游ゴシック"/>
              </a:rPr>
              <a:t>.groupby</a:t>
            </a:r>
            <a:r>
              <a:rPr lang="ja-JP" altLang="en-US" sz="3200" dirty="0">
                <a:solidFill>
                  <a:srgbClr val="FF0000"/>
                </a:solidFill>
                <a:ea typeface="游ゴシック"/>
              </a:rPr>
              <a:t>(</a:t>
            </a:r>
            <a:r>
              <a:rPr lang="en-US" altLang="ja-JP" sz="3200" dirty="0">
                <a:ea typeface="游ゴシック"/>
              </a:rPr>
              <a:t>'A'</a:t>
            </a:r>
            <a:r>
              <a:rPr lang="ja-JP" altLang="en-US" sz="3200" dirty="0">
                <a:solidFill>
                  <a:srgbClr val="FF0000"/>
                </a:solidFill>
                <a:ea typeface="游ゴシック"/>
              </a:rPr>
              <a:t>)</a:t>
            </a:r>
            <a:r>
              <a:rPr lang="ja-JP" altLang="en-US" sz="3200" dirty="0">
                <a:solidFill>
                  <a:srgbClr val="00B050"/>
                </a:solidFill>
                <a:ea typeface="游ゴシック"/>
              </a:rPr>
              <a:t>[</a:t>
            </a:r>
            <a:r>
              <a:rPr lang="en-US" altLang="ja-JP" sz="3200" dirty="0">
                <a:ea typeface="游ゴシック"/>
              </a:rPr>
              <a:t>'B'</a:t>
            </a:r>
            <a:r>
              <a:rPr lang="ja-JP" altLang="en-US" sz="3200" dirty="0">
                <a:solidFill>
                  <a:srgbClr val="00B050"/>
                </a:solidFill>
                <a:ea typeface="游ゴシック"/>
              </a:rPr>
              <a:t>]</a:t>
            </a:r>
            <a:r>
              <a:rPr lang="ja-JP" altLang="en-US" sz="3200" dirty="0">
                <a:ea typeface="游ゴシック"/>
              </a:rPr>
              <a:t>.</a:t>
            </a:r>
            <a:r>
              <a:rPr lang="ja-JP" altLang="en-US" sz="3200" dirty="0">
                <a:highlight>
                  <a:srgbClr val="FFFF00"/>
                </a:highlight>
                <a:ea typeface="游ゴシック"/>
              </a:rPr>
              <a:t>集計方法</a:t>
            </a:r>
            <a:r>
              <a:rPr lang="ja-JP" altLang="en-US" sz="3200" dirty="0">
                <a:ea typeface="游ゴシック"/>
              </a:rPr>
              <a:t>()</a:t>
            </a:r>
            <a:endParaRPr lang="en-US" altLang="ja-JP" sz="3200" dirty="0">
              <a:ea typeface="游ゴシック"/>
            </a:endParaRPr>
          </a:p>
        </p:txBody>
      </p:sp>
      <p:sp>
        <p:nvSpPr>
          <p:cNvPr id="10" name="テキスト ボックス 9">
            <a:extLst>
              <a:ext uri="{FF2B5EF4-FFF2-40B4-BE49-F238E27FC236}">
                <a16:creationId xmlns:a16="http://schemas.microsoft.com/office/drawing/2014/main" id="{93D25C84-F493-2B28-4076-2EFF9FD2F2A0}"/>
              </a:ext>
            </a:extLst>
          </p:cNvPr>
          <p:cNvSpPr txBox="1"/>
          <p:nvPr/>
        </p:nvSpPr>
        <p:spPr>
          <a:xfrm>
            <a:off x="5846760" y="679136"/>
            <a:ext cx="5978651" cy="1015663"/>
          </a:xfrm>
          <a:prstGeom prst="rect">
            <a:avLst/>
          </a:prstGeom>
          <a:noFill/>
          <a:ln w="12700">
            <a:solidFill>
              <a:schemeClr val="tx1"/>
            </a:solidFill>
          </a:ln>
        </p:spPr>
        <p:txBody>
          <a:bodyPr wrap="square">
            <a:spAutoFit/>
          </a:bodyPr>
          <a:lstStyle/>
          <a:p>
            <a:pPr algn="just"/>
            <a:r>
              <a:rPr kumimoji="0" lang="ja-JP" altLang="ja-JP" sz="2000" i="0" u="none" strike="noStrike" cap="none" normalizeH="0" baseline="0" dirty="0">
                <a:ln>
                  <a:noFill/>
                </a:ln>
                <a:solidFill>
                  <a:srgbClr val="374151"/>
                </a:solidFill>
                <a:effectLst/>
                <a:latin typeface="+mn-ea"/>
              </a:rPr>
              <a:t>Pandasの</a:t>
            </a:r>
            <a:r>
              <a:rPr kumimoji="0" lang="ja-JP" altLang="ja-JP" sz="2000" b="1" i="0" u="none" strike="noStrike" cap="none" normalizeH="0" baseline="0" dirty="0">
                <a:ln>
                  <a:noFill/>
                </a:ln>
                <a:solidFill>
                  <a:srgbClr val="FF0000"/>
                </a:solidFill>
                <a:effectLst/>
                <a:highlight>
                  <a:srgbClr val="FFFF00"/>
                </a:highlight>
                <a:latin typeface="+mn-ea"/>
              </a:rPr>
              <a:t>groupbyメソッド</a:t>
            </a:r>
            <a:r>
              <a:rPr kumimoji="0" lang="ja-JP" altLang="ja-JP" sz="2000" i="0" u="none" strike="noStrike" cap="none" normalizeH="0" baseline="0" dirty="0">
                <a:ln>
                  <a:noFill/>
                </a:ln>
                <a:solidFill>
                  <a:srgbClr val="374151"/>
                </a:solidFill>
                <a:effectLst/>
                <a:latin typeface="+mn-ea"/>
              </a:rPr>
              <a:t>は、</a:t>
            </a:r>
            <a:endParaRPr kumimoji="0" lang="en-US" altLang="ja-JP" sz="2000" b="1" dirty="0">
              <a:solidFill>
                <a:srgbClr val="374151"/>
              </a:solidFill>
              <a:latin typeface="+mn-ea"/>
            </a:endParaRPr>
          </a:p>
          <a:p>
            <a:pPr algn="just"/>
            <a:r>
              <a:rPr kumimoji="0" lang="ja-JP" altLang="ja-JP" sz="2000" i="0" u="none" strike="noStrike" cap="none" normalizeH="0" baseline="0" dirty="0">
                <a:ln>
                  <a:noFill/>
                </a:ln>
                <a:solidFill>
                  <a:srgbClr val="374151"/>
                </a:solidFill>
                <a:effectLst/>
                <a:latin typeface="+mn-ea"/>
              </a:rPr>
              <a:t>列を指定して</a:t>
            </a:r>
            <a:r>
              <a:rPr kumimoji="0" lang="ja-JP" altLang="en-US" sz="2000" i="0" u="none" strike="noStrike" cap="none" normalizeH="0" baseline="0" dirty="0">
                <a:ln>
                  <a:noFill/>
                </a:ln>
                <a:solidFill>
                  <a:srgbClr val="374151"/>
                </a:solidFill>
                <a:effectLst/>
                <a:latin typeface="+mn-ea"/>
              </a:rPr>
              <a:t>データを</a:t>
            </a:r>
            <a:r>
              <a:rPr kumimoji="0" lang="ja-JP" altLang="ja-JP" sz="2000" i="0" u="none" strike="noStrike" cap="none" normalizeH="0" baseline="0" dirty="0">
                <a:ln>
                  <a:noFill/>
                </a:ln>
                <a:solidFill>
                  <a:srgbClr val="374151"/>
                </a:solidFill>
                <a:effectLst/>
                <a:latin typeface="+mn-ea"/>
              </a:rPr>
              <a:t>グループ化し、それぞれのグループに対して集計</a:t>
            </a:r>
            <a:r>
              <a:rPr kumimoji="0" lang="ja-JP" altLang="en-US" sz="2000" i="0" u="none" strike="noStrike" cap="none" normalizeH="0" baseline="0" dirty="0">
                <a:ln>
                  <a:noFill/>
                </a:ln>
                <a:solidFill>
                  <a:srgbClr val="374151"/>
                </a:solidFill>
                <a:effectLst/>
                <a:latin typeface="+mn-ea"/>
              </a:rPr>
              <a:t>できます。</a:t>
            </a:r>
            <a:endParaRPr lang="ja-JP" altLang="en-US" sz="2000" dirty="0"/>
          </a:p>
        </p:txBody>
      </p:sp>
      <p:sp>
        <p:nvSpPr>
          <p:cNvPr id="19" name="矢印: 右 18">
            <a:extLst>
              <a:ext uri="{FF2B5EF4-FFF2-40B4-BE49-F238E27FC236}">
                <a16:creationId xmlns:a16="http://schemas.microsoft.com/office/drawing/2014/main" id="{D7DDBDA5-8B04-62EE-E273-261D59014F73}"/>
              </a:ext>
            </a:extLst>
          </p:cNvPr>
          <p:cNvSpPr/>
          <p:nvPr/>
        </p:nvSpPr>
        <p:spPr>
          <a:xfrm rot="5400000">
            <a:off x="8425362" y="1626493"/>
            <a:ext cx="582577" cy="540246"/>
          </a:xfrm>
          <a:prstGeom prst="rightArrow">
            <a:avLst/>
          </a:prstGeom>
          <a:solidFill>
            <a:srgbClr val="C00000"/>
          </a:solid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5A57F206-46BF-1028-0825-5C62B69C29E8}"/>
              </a:ext>
            </a:extLst>
          </p:cNvPr>
          <p:cNvSpPr/>
          <p:nvPr/>
        </p:nvSpPr>
        <p:spPr>
          <a:xfrm>
            <a:off x="4102358" y="1493369"/>
            <a:ext cx="1019655" cy="322566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4140D3DE-2E9B-F72F-1B9F-AD25B7374C63}"/>
              </a:ext>
            </a:extLst>
          </p:cNvPr>
          <p:cNvSpPr/>
          <p:nvPr/>
        </p:nvSpPr>
        <p:spPr>
          <a:xfrm>
            <a:off x="4102357" y="1518980"/>
            <a:ext cx="1019655" cy="1758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77</a:t>
            </a:r>
            <a:endParaRPr kumimoji="1" lang="ja-JP" altLang="en-US" sz="1400">
              <a:solidFill>
                <a:schemeClr val="tx1"/>
              </a:solidFill>
            </a:endParaRPr>
          </a:p>
        </p:txBody>
      </p:sp>
      <p:sp>
        <p:nvSpPr>
          <p:cNvPr id="24" name="正方形/長方形 23">
            <a:extLst>
              <a:ext uri="{FF2B5EF4-FFF2-40B4-BE49-F238E27FC236}">
                <a16:creationId xmlns:a16="http://schemas.microsoft.com/office/drawing/2014/main" id="{F38FA97B-0F13-170C-4ED3-7BD567C54172}"/>
              </a:ext>
            </a:extLst>
          </p:cNvPr>
          <p:cNvSpPr/>
          <p:nvPr/>
        </p:nvSpPr>
        <p:spPr>
          <a:xfrm>
            <a:off x="4102357" y="1700907"/>
            <a:ext cx="1019655" cy="1758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77</a:t>
            </a:r>
            <a:endParaRPr kumimoji="1" lang="ja-JP" altLang="en-US" sz="1400">
              <a:solidFill>
                <a:schemeClr val="tx1"/>
              </a:solidFill>
            </a:endParaRPr>
          </a:p>
        </p:txBody>
      </p:sp>
      <p:sp>
        <p:nvSpPr>
          <p:cNvPr id="25" name="正方形/長方形 24">
            <a:extLst>
              <a:ext uri="{FF2B5EF4-FFF2-40B4-BE49-F238E27FC236}">
                <a16:creationId xmlns:a16="http://schemas.microsoft.com/office/drawing/2014/main" id="{9B4B2996-7EA3-3966-2031-5D903174FBBB}"/>
              </a:ext>
            </a:extLst>
          </p:cNvPr>
          <p:cNvSpPr/>
          <p:nvPr/>
        </p:nvSpPr>
        <p:spPr>
          <a:xfrm>
            <a:off x="4102357" y="1880019"/>
            <a:ext cx="1019655" cy="1758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77</a:t>
            </a:r>
            <a:endParaRPr kumimoji="1" lang="ja-JP" altLang="en-US" sz="1400">
              <a:solidFill>
                <a:schemeClr val="tx1"/>
              </a:solidFill>
            </a:endParaRPr>
          </a:p>
        </p:txBody>
      </p:sp>
      <p:sp>
        <p:nvSpPr>
          <p:cNvPr id="26" name="正方形/長方形 25">
            <a:extLst>
              <a:ext uri="{FF2B5EF4-FFF2-40B4-BE49-F238E27FC236}">
                <a16:creationId xmlns:a16="http://schemas.microsoft.com/office/drawing/2014/main" id="{0C3F5A9A-D6E1-7793-0399-E998D730269A}"/>
              </a:ext>
            </a:extLst>
          </p:cNvPr>
          <p:cNvSpPr/>
          <p:nvPr/>
        </p:nvSpPr>
        <p:spPr>
          <a:xfrm>
            <a:off x="4102357" y="2062332"/>
            <a:ext cx="1019655" cy="1758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77</a:t>
            </a:r>
            <a:endParaRPr kumimoji="1" lang="ja-JP" altLang="en-US" sz="1400">
              <a:solidFill>
                <a:schemeClr val="tx1"/>
              </a:solidFill>
            </a:endParaRPr>
          </a:p>
        </p:txBody>
      </p:sp>
      <p:sp>
        <p:nvSpPr>
          <p:cNvPr id="27" name="正方形/長方形 26">
            <a:extLst>
              <a:ext uri="{FF2B5EF4-FFF2-40B4-BE49-F238E27FC236}">
                <a16:creationId xmlns:a16="http://schemas.microsoft.com/office/drawing/2014/main" id="{6ADA6DB1-5CF2-451D-EE42-FE24356E5F50}"/>
              </a:ext>
            </a:extLst>
          </p:cNvPr>
          <p:cNvSpPr/>
          <p:nvPr/>
        </p:nvSpPr>
        <p:spPr>
          <a:xfrm>
            <a:off x="4102357" y="2327982"/>
            <a:ext cx="1019655" cy="1758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65</a:t>
            </a:r>
            <a:endParaRPr kumimoji="1" lang="ja-JP" altLang="en-US" sz="1400" dirty="0">
              <a:solidFill>
                <a:schemeClr val="tx1"/>
              </a:solidFill>
            </a:endParaRPr>
          </a:p>
        </p:txBody>
      </p:sp>
      <p:sp>
        <p:nvSpPr>
          <p:cNvPr id="28" name="正方形/長方形 27">
            <a:extLst>
              <a:ext uri="{FF2B5EF4-FFF2-40B4-BE49-F238E27FC236}">
                <a16:creationId xmlns:a16="http://schemas.microsoft.com/office/drawing/2014/main" id="{3C45D113-B7A4-B47E-33ED-4027AF2623A4}"/>
              </a:ext>
            </a:extLst>
          </p:cNvPr>
          <p:cNvSpPr/>
          <p:nvPr/>
        </p:nvSpPr>
        <p:spPr>
          <a:xfrm>
            <a:off x="4102357" y="2509909"/>
            <a:ext cx="1019655" cy="1758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65</a:t>
            </a:r>
            <a:endParaRPr kumimoji="1" lang="ja-JP" altLang="en-US" sz="1400" dirty="0">
              <a:solidFill>
                <a:schemeClr val="tx1"/>
              </a:solidFill>
            </a:endParaRPr>
          </a:p>
        </p:txBody>
      </p:sp>
      <p:sp>
        <p:nvSpPr>
          <p:cNvPr id="30" name="正方形/長方形 29">
            <a:extLst>
              <a:ext uri="{FF2B5EF4-FFF2-40B4-BE49-F238E27FC236}">
                <a16:creationId xmlns:a16="http://schemas.microsoft.com/office/drawing/2014/main" id="{A1F127EB-174B-28F1-9960-8452B941918B}"/>
              </a:ext>
            </a:extLst>
          </p:cNvPr>
          <p:cNvSpPr/>
          <p:nvPr/>
        </p:nvSpPr>
        <p:spPr>
          <a:xfrm>
            <a:off x="4102357" y="2689021"/>
            <a:ext cx="1019655" cy="1758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65</a:t>
            </a:r>
            <a:endParaRPr kumimoji="1" lang="ja-JP" altLang="en-US" sz="1400" dirty="0">
              <a:solidFill>
                <a:schemeClr val="tx1"/>
              </a:solidFill>
            </a:endParaRPr>
          </a:p>
        </p:txBody>
      </p:sp>
      <p:sp>
        <p:nvSpPr>
          <p:cNvPr id="44" name="正方形/長方形 43">
            <a:extLst>
              <a:ext uri="{FF2B5EF4-FFF2-40B4-BE49-F238E27FC236}">
                <a16:creationId xmlns:a16="http://schemas.microsoft.com/office/drawing/2014/main" id="{F898C8B5-8771-5553-C9A0-ECB83ABECAF3}"/>
              </a:ext>
            </a:extLst>
          </p:cNvPr>
          <p:cNvSpPr/>
          <p:nvPr/>
        </p:nvSpPr>
        <p:spPr>
          <a:xfrm>
            <a:off x="4102357" y="2871334"/>
            <a:ext cx="1019655" cy="1758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65</a:t>
            </a:r>
            <a:endParaRPr kumimoji="1" lang="ja-JP" altLang="en-US" sz="1400" dirty="0">
              <a:solidFill>
                <a:schemeClr val="tx1"/>
              </a:solidFill>
            </a:endParaRPr>
          </a:p>
        </p:txBody>
      </p:sp>
      <p:sp>
        <p:nvSpPr>
          <p:cNvPr id="45" name="正方形/長方形 44">
            <a:extLst>
              <a:ext uri="{FF2B5EF4-FFF2-40B4-BE49-F238E27FC236}">
                <a16:creationId xmlns:a16="http://schemas.microsoft.com/office/drawing/2014/main" id="{432946CD-8607-5C45-5905-38877DFFF6CC}"/>
              </a:ext>
            </a:extLst>
          </p:cNvPr>
          <p:cNvSpPr/>
          <p:nvPr/>
        </p:nvSpPr>
        <p:spPr>
          <a:xfrm>
            <a:off x="4104117" y="3973134"/>
            <a:ext cx="1019655" cy="1758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40</a:t>
            </a:r>
            <a:endParaRPr kumimoji="1" lang="ja-JP" altLang="en-US" sz="1400">
              <a:solidFill>
                <a:schemeClr val="tx1"/>
              </a:solidFill>
            </a:endParaRPr>
          </a:p>
        </p:txBody>
      </p:sp>
      <p:sp>
        <p:nvSpPr>
          <p:cNvPr id="46" name="正方形/長方形 45">
            <a:extLst>
              <a:ext uri="{FF2B5EF4-FFF2-40B4-BE49-F238E27FC236}">
                <a16:creationId xmlns:a16="http://schemas.microsoft.com/office/drawing/2014/main" id="{4222546A-06E0-D806-90A9-89E88AD58859}"/>
              </a:ext>
            </a:extLst>
          </p:cNvPr>
          <p:cNvSpPr/>
          <p:nvPr/>
        </p:nvSpPr>
        <p:spPr>
          <a:xfrm>
            <a:off x="4104117" y="4155061"/>
            <a:ext cx="1019655" cy="1758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40</a:t>
            </a:r>
            <a:endParaRPr kumimoji="1" lang="ja-JP" altLang="en-US" sz="1400">
              <a:solidFill>
                <a:schemeClr val="tx1"/>
              </a:solidFill>
            </a:endParaRPr>
          </a:p>
        </p:txBody>
      </p:sp>
      <p:sp>
        <p:nvSpPr>
          <p:cNvPr id="47" name="正方形/長方形 46">
            <a:extLst>
              <a:ext uri="{FF2B5EF4-FFF2-40B4-BE49-F238E27FC236}">
                <a16:creationId xmlns:a16="http://schemas.microsoft.com/office/drawing/2014/main" id="{1D4B0390-4C0C-75C2-9EFB-17B1D05EDECF}"/>
              </a:ext>
            </a:extLst>
          </p:cNvPr>
          <p:cNvSpPr/>
          <p:nvPr/>
        </p:nvSpPr>
        <p:spPr>
          <a:xfrm>
            <a:off x="4104117" y="4334173"/>
            <a:ext cx="1019655" cy="1758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40</a:t>
            </a:r>
            <a:endParaRPr kumimoji="1" lang="ja-JP" altLang="en-US" sz="1400">
              <a:solidFill>
                <a:schemeClr val="tx1"/>
              </a:solidFill>
            </a:endParaRPr>
          </a:p>
        </p:txBody>
      </p:sp>
      <p:sp>
        <p:nvSpPr>
          <p:cNvPr id="48" name="正方形/長方形 47">
            <a:extLst>
              <a:ext uri="{FF2B5EF4-FFF2-40B4-BE49-F238E27FC236}">
                <a16:creationId xmlns:a16="http://schemas.microsoft.com/office/drawing/2014/main" id="{169B31B0-323E-9A1C-2266-AAE4DFF33195}"/>
              </a:ext>
            </a:extLst>
          </p:cNvPr>
          <p:cNvSpPr/>
          <p:nvPr/>
        </p:nvSpPr>
        <p:spPr>
          <a:xfrm>
            <a:off x="4104117" y="4516486"/>
            <a:ext cx="1019655" cy="1758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40</a:t>
            </a:r>
            <a:endParaRPr kumimoji="1" lang="ja-JP" altLang="en-US" sz="1400">
              <a:solidFill>
                <a:schemeClr val="tx1"/>
              </a:solidFill>
            </a:endParaRPr>
          </a:p>
        </p:txBody>
      </p:sp>
      <p:sp>
        <p:nvSpPr>
          <p:cNvPr id="49" name="正方形/長方形 48">
            <a:extLst>
              <a:ext uri="{FF2B5EF4-FFF2-40B4-BE49-F238E27FC236}">
                <a16:creationId xmlns:a16="http://schemas.microsoft.com/office/drawing/2014/main" id="{3E2E3D8D-01ED-7590-5950-75E4CA7B1DBD}"/>
              </a:ext>
            </a:extLst>
          </p:cNvPr>
          <p:cNvSpPr/>
          <p:nvPr/>
        </p:nvSpPr>
        <p:spPr>
          <a:xfrm>
            <a:off x="4069541" y="5241798"/>
            <a:ext cx="1155369" cy="39625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a:t>
            </a:r>
            <a:r>
              <a:rPr lang="ja-JP" altLang="en-US" b="1">
                <a:solidFill>
                  <a:schemeClr val="tx1"/>
                </a:solidFill>
              </a:rPr>
              <a:t>歳</a:t>
            </a:r>
          </a:p>
        </p:txBody>
      </p:sp>
      <p:sp>
        <p:nvSpPr>
          <p:cNvPr id="50" name="矢印: 右 66">
            <a:extLst>
              <a:ext uri="{FF2B5EF4-FFF2-40B4-BE49-F238E27FC236}">
                <a16:creationId xmlns:a16="http://schemas.microsoft.com/office/drawing/2014/main" id="{5783A252-E17F-82A7-DB21-DE624E9FCB2A}"/>
              </a:ext>
            </a:extLst>
          </p:cNvPr>
          <p:cNvSpPr/>
          <p:nvPr/>
        </p:nvSpPr>
        <p:spPr>
          <a:xfrm rot="5400000">
            <a:off x="4390424" y="4689215"/>
            <a:ext cx="513601" cy="540246"/>
          </a:xfrm>
          <a:prstGeom prst="rightArrow">
            <a:avLst/>
          </a:prstGeom>
          <a:solidFill>
            <a:srgbClr val="C00000"/>
          </a:solid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ボックス 50">
            <a:extLst>
              <a:ext uri="{FF2B5EF4-FFF2-40B4-BE49-F238E27FC236}">
                <a16:creationId xmlns:a16="http://schemas.microsoft.com/office/drawing/2014/main" id="{9E7FF201-A7A6-EE3D-0364-F25FB78D6D19}"/>
              </a:ext>
            </a:extLst>
          </p:cNvPr>
          <p:cNvSpPr txBox="1"/>
          <p:nvPr/>
        </p:nvSpPr>
        <p:spPr>
          <a:xfrm>
            <a:off x="4158873" y="1011026"/>
            <a:ext cx="897759" cy="400110"/>
          </a:xfrm>
          <a:prstGeom prst="rect">
            <a:avLst/>
          </a:prstGeom>
          <a:solidFill>
            <a:schemeClr val="bg1"/>
          </a:solidFill>
          <a:ln>
            <a:solidFill>
              <a:schemeClr val="tx1"/>
            </a:solidFill>
          </a:ln>
        </p:spPr>
        <p:txBody>
          <a:bodyPr wrap="square">
            <a:spAutoFit/>
          </a:bodyPr>
          <a:lstStyle/>
          <a:p>
            <a:r>
              <a:rPr lang="en-US" altLang="ja-JP" sz="2000" dirty="0"/>
              <a:t>age</a:t>
            </a:r>
            <a:r>
              <a:rPr lang="ja-JP" altLang="en-US" sz="2000"/>
              <a:t>列</a:t>
            </a:r>
          </a:p>
        </p:txBody>
      </p:sp>
      <p:sp>
        <p:nvSpPr>
          <p:cNvPr id="17" name="正方形/長方形 16">
            <a:extLst>
              <a:ext uri="{FF2B5EF4-FFF2-40B4-BE49-F238E27FC236}">
                <a16:creationId xmlns:a16="http://schemas.microsoft.com/office/drawing/2014/main" id="{0812110A-3FFF-EB0A-0C02-7B4EB086FA6B}"/>
              </a:ext>
            </a:extLst>
          </p:cNvPr>
          <p:cNvSpPr/>
          <p:nvPr/>
        </p:nvSpPr>
        <p:spPr>
          <a:xfrm>
            <a:off x="374512" y="1504188"/>
            <a:ext cx="4923158" cy="76778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BB849E39-0FD1-664D-B112-A002274BAF77}"/>
              </a:ext>
            </a:extLst>
          </p:cNvPr>
          <p:cNvSpPr/>
          <p:nvPr/>
        </p:nvSpPr>
        <p:spPr>
          <a:xfrm>
            <a:off x="374512" y="2299070"/>
            <a:ext cx="4923158" cy="7860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76718EE8-8047-23AE-DD43-9F8E483EC3C9}"/>
              </a:ext>
            </a:extLst>
          </p:cNvPr>
          <p:cNvSpPr/>
          <p:nvPr/>
        </p:nvSpPr>
        <p:spPr>
          <a:xfrm>
            <a:off x="374512" y="3948202"/>
            <a:ext cx="4923158" cy="76778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2B5D324A-9DE5-3D15-4A94-1AC2806B6910}"/>
              </a:ext>
            </a:extLst>
          </p:cNvPr>
          <p:cNvSpPr txBox="1"/>
          <p:nvPr/>
        </p:nvSpPr>
        <p:spPr>
          <a:xfrm>
            <a:off x="5836104" y="4778788"/>
            <a:ext cx="992665" cy="400110"/>
          </a:xfrm>
          <a:prstGeom prst="rect">
            <a:avLst/>
          </a:prstGeom>
          <a:solidFill>
            <a:schemeClr val="bg1"/>
          </a:solidFill>
          <a:ln w="19050">
            <a:solidFill>
              <a:srgbClr val="00B0F0"/>
            </a:solidFill>
          </a:ln>
        </p:spPr>
        <p:txBody>
          <a:bodyPr wrap="square">
            <a:spAutoFit/>
          </a:bodyPr>
          <a:lstStyle/>
          <a:p>
            <a:pPr algn="ctr"/>
            <a:r>
              <a:rPr lang="ja-JP" altLang="en-US" sz="2000"/>
              <a:t>縦軸</a:t>
            </a:r>
            <a:r>
              <a:rPr lang="en-US" altLang="ja-JP" sz="2000" dirty="0"/>
              <a:t>y</a:t>
            </a:r>
          </a:p>
        </p:txBody>
      </p:sp>
      <p:sp>
        <p:nvSpPr>
          <p:cNvPr id="54" name="テキスト ボックス 53">
            <a:extLst>
              <a:ext uri="{FF2B5EF4-FFF2-40B4-BE49-F238E27FC236}">
                <a16:creationId xmlns:a16="http://schemas.microsoft.com/office/drawing/2014/main" id="{A331DE26-B884-3EFA-8C5A-F102FACE40EF}"/>
              </a:ext>
            </a:extLst>
          </p:cNvPr>
          <p:cNvSpPr txBox="1"/>
          <p:nvPr/>
        </p:nvSpPr>
        <p:spPr>
          <a:xfrm>
            <a:off x="6919296" y="4778788"/>
            <a:ext cx="1589704" cy="400110"/>
          </a:xfrm>
          <a:prstGeom prst="rect">
            <a:avLst/>
          </a:prstGeom>
          <a:noFill/>
          <a:ln>
            <a:solidFill>
              <a:srgbClr val="FF0000"/>
            </a:solidFill>
          </a:ln>
        </p:spPr>
        <p:txBody>
          <a:bodyPr wrap="square">
            <a:spAutoFit/>
          </a:bodyPr>
          <a:lstStyle/>
          <a:p>
            <a:r>
              <a:rPr lang="ja-JP" altLang="en-US" sz="2000" b="0" i="0" dirty="0">
                <a:solidFill>
                  <a:srgbClr val="212121"/>
                </a:solidFill>
                <a:effectLst/>
                <a:latin typeface="Roboto" panose="02000000000000000000" pitchFamily="2" charset="0"/>
              </a:rPr>
              <a:t>コード</a:t>
            </a:r>
            <a:r>
              <a:rPr lang="en-US" altLang="ja-JP" sz="2000" b="0" i="0" dirty="0">
                <a:solidFill>
                  <a:srgbClr val="212121"/>
                </a:solidFill>
                <a:effectLst/>
                <a:latin typeface="Roboto" panose="02000000000000000000" pitchFamily="2" charset="0"/>
              </a:rPr>
              <a:t>13-2</a:t>
            </a:r>
            <a:endParaRPr lang="en" altLang="ja-JP" sz="2000" b="0" dirty="0">
              <a:solidFill>
                <a:srgbClr val="000000"/>
              </a:solidFill>
              <a:effectLst/>
              <a:latin typeface="Courier New" panose="02070309020205020404" pitchFamily="49" charset="0"/>
            </a:endParaRPr>
          </a:p>
        </p:txBody>
      </p:sp>
      <p:sp>
        <p:nvSpPr>
          <p:cNvPr id="55" name="テキスト ボックス 54">
            <a:extLst>
              <a:ext uri="{FF2B5EF4-FFF2-40B4-BE49-F238E27FC236}">
                <a16:creationId xmlns:a16="http://schemas.microsoft.com/office/drawing/2014/main" id="{9290667E-A391-1D85-410E-CD8CC73C6DE4}"/>
              </a:ext>
            </a:extLst>
          </p:cNvPr>
          <p:cNvSpPr txBox="1"/>
          <p:nvPr/>
        </p:nvSpPr>
        <p:spPr>
          <a:xfrm>
            <a:off x="5646099" y="5271869"/>
            <a:ext cx="6545901" cy="707886"/>
          </a:xfrm>
          <a:prstGeom prst="rect">
            <a:avLst/>
          </a:prstGeom>
          <a:noFill/>
        </p:spPr>
        <p:txBody>
          <a:bodyPr wrap="square">
            <a:spAutoFit/>
          </a:bodyPr>
          <a:lstStyle/>
          <a:p>
            <a:r>
              <a:rPr lang="en" altLang="ja-JP" sz="2000" b="0" dirty="0">
                <a:effectLst/>
                <a:latin typeface="Courier New" panose="02070309020205020404" pitchFamily="49" charset="0"/>
              </a:rPr>
              <a:t>y = </a:t>
            </a:r>
            <a:r>
              <a:rPr lang="en" altLang="ja-JP" sz="2000" dirty="0" err="1">
                <a:latin typeface="Courier New" panose="02070309020205020404" pitchFamily="49" charset="0"/>
              </a:rPr>
              <a:t>k</a:t>
            </a:r>
            <a:r>
              <a:rPr lang="en" altLang="ja-JP" sz="2000" b="0" dirty="0" err="1">
                <a:effectLst/>
                <a:latin typeface="Courier New" panose="02070309020205020404" pitchFamily="49" charset="0"/>
              </a:rPr>
              <a:t>list.groupby</a:t>
            </a:r>
            <a:r>
              <a:rPr lang="en" altLang="ja-JP" sz="2000" b="0" dirty="0">
                <a:effectLst/>
                <a:latin typeface="Courier New" panose="02070309020205020404" pitchFamily="49" charset="0"/>
              </a:rPr>
              <a:t>(</a:t>
            </a:r>
            <a:r>
              <a:rPr lang="en-US" altLang="ja-JP" sz="2000" dirty="0">
                <a:ea typeface="游ゴシック"/>
              </a:rPr>
              <a:t>'</a:t>
            </a:r>
            <a:r>
              <a:rPr lang="en" altLang="ja-JP" sz="2000" b="1" dirty="0">
                <a:solidFill>
                  <a:srgbClr val="FF0000"/>
                </a:solidFill>
                <a:effectLst/>
                <a:latin typeface="Courier New" panose="02070309020205020404" pitchFamily="49" charset="0"/>
              </a:rPr>
              <a:t>id</a:t>
            </a:r>
            <a:r>
              <a:rPr lang="en-US" altLang="ja-JP" sz="2000" dirty="0">
                <a:ea typeface="游ゴシック"/>
              </a:rPr>
              <a:t>'</a:t>
            </a:r>
            <a:r>
              <a:rPr lang="en" altLang="ja-JP" sz="2000" b="0" dirty="0">
                <a:effectLst/>
                <a:latin typeface="Courier New" panose="02070309020205020404" pitchFamily="49" charset="0"/>
              </a:rPr>
              <a:t>)[</a:t>
            </a:r>
            <a:r>
              <a:rPr lang="en-US" altLang="ja-JP" sz="2000" dirty="0">
                <a:ea typeface="游ゴシック"/>
              </a:rPr>
              <a:t>'</a:t>
            </a:r>
            <a:r>
              <a:rPr lang="en" altLang="ja-JP" sz="2000" b="1" dirty="0">
                <a:solidFill>
                  <a:srgbClr val="00B050"/>
                </a:solidFill>
                <a:effectLst/>
                <a:latin typeface="Courier New" panose="02070309020205020404" pitchFamily="49" charset="0"/>
              </a:rPr>
              <a:t>tooth exist</a:t>
            </a:r>
            <a:r>
              <a:rPr lang="en-US" altLang="ja-JP" sz="2000" dirty="0">
                <a:ea typeface="游ゴシック"/>
              </a:rPr>
              <a:t>'</a:t>
            </a:r>
            <a:r>
              <a:rPr lang="en" altLang="ja-JP" sz="2000" b="0" dirty="0">
                <a:effectLst/>
                <a:latin typeface="Courier New" panose="02070309020205020404" pitchFamily="49" charset="0"/>
              </a:rPr>
              <a:t>].</a:t>
            </a:r>
            <a:r>
              <a:rPr lang="en" altLang="ja-JP" sz="2000" b="0" dirty="0">
                <a:effectLst/>
                <a:highlight>
                  <a:srgbClr val="FFFF00"/>
                </a:highlight>
                <a:latin typeface="Courier New" panose="02070309020205020404" pitchFamily="49" charset="0"/>
              </a:rPr>
              <a:t>sum</a:t>
            </a:r>
            <a:r>
              <a:rPr lang="en" altLang="ja-JP" sz="2000" b="0" dirty="0">
                <a:effectLst/>
                <a:latin typeface="Courier New" panose="02070309020205020404" pitchFamily="49" charset="0"/>
              </a:rPr>
              <a:t>()</a:t>
            </a:r>
          </a:p>
          <a:p>
            <a:r>
              <a:rPr lang="en" altLang="ja-JP" sz="2000" b="0" dirty="0">
                <a:effectLst/>
                <a:latin typeface="Courier New" panose="02070309020205020404" pitchFamily="49" charset="0"/>
              </a:rPr>
              <a:t>print(y)</a:t>
            </a:r>
          </a:p>
        </p:txBody>
      </p:sp>
      <p:sp>
        <p:nvSpPr>
          <p:cNvPr id="56" name="テキスト ボックス 55">
            <a:extLst>
              <a:ext uri="{FF2B5EF4-FFF2-40B4-BE49-F238E27FC236}">
                <a16:creationId xmlns:a16="http://schemas.microsoft.com/office/drawing/2014/main" id="{A143672B-3876-C86B-2006-AD1EA57B58C8}"/>
              </a:ext>
            </a:extLst>
          </p:cNvPr>
          <p:cNvSpPr txBox="1"/>
          <p:nvPr/>
        </p:nvSpPr>
        <p:spPr>
          <a:xfrm>
            <a:off x="5688550" y="3747862"/>
            <a:ext cx="6503449" cy="707886"/>
          </a:xfrm>
          <a:prstGeom prst="rect">
            <a:avLst/>
          </a:prstGeom>
          <a:noFill/>
        </p:spPr>
        <p:txBody>
          <a:bodyPr wrap="square">
            <a:spAutoFit/>
          </a:bodyPr>
          <a:lstStyle/>
          <a:p>
            <a:r>
              <a:rPr lang="en" altLang="ja-JP" sz="2000" dirty="0">
                <a:latin typeface="Courier New" panose="02070309020205020404" pitchFamily="49" charset="0"/>
              </a:rPr>
              <a:t>x</a:t>
            </a:r>
            <a:r>
              <a:rPr lang="en" altLang="ja-JP" sz="2000" b="0" dirty="0">
                <a:effectLst/>
                <a:latin typeface="Courier New" panose="02070309020205020404" pitchFamily="49" charset="0"/>
              </a:rPr>
              <a:t> = </a:t>
            </a:r>
            <a:r>
              <a:rPr lang="en" altLang="ja-JP" sz="2000" dirty="0" err="1">
                <a:latin typeface="Courier New" panose="02070309020205020404" pitchFamily="49" charset="0"/>
              </a:rPr>
              <a:t>k</a:t>
            </a:r>
            <a:r>
              <a:rPr lang="en" altLang="ja-JP" sz="2000" b="0" dirty="0" err="1">
                <a:effectLst/>
                <a:latin typeface="Courier New" panose="02070309020205020404" pitchFamily="49" charset="0"/>
              </a:rPr>
              <a:t>list.groupby</a:t>
            </a:r>
            <a:r>
              <a:rPr lang="en" altLang="ja-JP" sz="2000" b="0" dirty="0">
                <a:effectLst/>
                <a:latin typeface="Courier New" panose="02070309020205020404" pitchFamily="49" charset="0"/>
              </a:rPr>
              <a:t>(</a:t>
            </a:r>
            <a:r>
              <a:rPr lang="en-US" altLang="ja-JP" sz="2000" dirty="0">
                <a:ea typeface="游ゴシック"/>
              </a:rPr>
              <a:t>'</a:t>
            </a:r>
            <a:r>
              <a:rPr lang="en" altLang="ja-JP" sz="2000" b="1" dirty="0">
                <a:solidFill>
                  <a:srgbClr val="FF0000"/>
                </a:solidFill>
                <a:effectLst/>
                <a:latin typeface="Courier New" panose="02070309020205020404" pitchFamily="49" charset="0"/>
              </a:rPr>
              <a:t>id</a:t>
            </a:r>
            <a:r>
              <a:rPr lang="en-US" altLang="ja-JP" sz="2000" dirty="0">
                <a:ea typeface="游ゴシック"/>
              </a:rPr>
              <a:t>'</a:t>
            </a:r>
            <a:r>
              <a:rPr lang="en" altLang="ja-JP" sz="2000" b="0" dirty="0">
                <a:effectLst/>
                <a:latin typeface="Courier New" panose="02070309020205020404" pitchFamily="49" charset="0"/>
              </a:rPr>
              <a:t>)[</a:t>
            </a:r>
            <a:r>
              <a:rPr lang="en-US" altLang="ja-JP" sz="2000" dirty="0">
                <a:ea typeface="游ゴシック"/>
              </a:rPr>
              <a:t>'</a:t>
            </a:r>
            <a:r>
              <a:rPr lang="en" altLang="ja-JP" sz="2000" b="1" dirty="0">
                <a:solidFill>
                  <a:srgbClr val="00B050"/>
                </a:solidFill>
                <a:effectLst/>
                <a:latin typeface="Courier New" panose="02070309020205020404" pitchFamily="49" charset="0"/>
              </a:rPr>
              <a:t>age</a:t>
            </a:r>
            <a:r>
              <a:rPr lang="en-US" altLang="ja-JP" sz="2000" dirty="0">
                <a:ea typeface="游ゴシック"/>
              </a:rPr>
              <a:t>'</a:t>
            </a:r>
            <a:r>
              <a:rPr lang="en" altLang="ja-JP" sz="2000" b="0" dirty="0">
                <a:effectLst/>
                <a:latin typeface="Courier New" panose="02070309020205020404" pitchFamily="49" charset="0"/>
              </a:rPr>
              <a:t>].</a:t>
            </a:r>
            <a:r>
              <a:rPr lang="en" altLang="ja-JP" sz="2000" b="0" dirty="0">
                <a:effectLst/>
                <a:highlight>
                  <a:srgbClr val="FFFF00"/>
                </a:highlight>
                <a:latin typeface="Courier New" panose="02070309020205020404" pitchFamily="49" charset="0"/>
              </a:rPr>
              <a:t>mean</a:t>
            </a:r>
            <a:r>
              <a:rPr lang="en" altLang="ja-JP" sz="2000" b="0" dirty="0">
                <a:effectLst/>
                <a:latin typeface="Courier New" panose="02070309020205020404" pitchFamily="49" charset="0"/>
              </a:rPr>
              <a:t>()</a:t>
            </a:r>
          </a:p>
          <a:p>
            <a:r>
              <a:rPr lang="en" altLang="ja-JP" sz="2000" b="0" dirty="0">
                <a:effectLst/>
                <a:latin typeface="Courier New" panose="02070309020205020404" pitchFamily="49" charset="0"/>
              </a:rPr>
              <a:t>print(x)</a:t>
            </a:r>
          </a:p>
        </p:txBody>
      </p:sp>
      <p:sp>
        <p:nvSpPr>
          <p:cNvPr id="57" name="テキスト ボックス 56">
            <a:extLst>
              <a:ext uri="{FF2B5EF4-FFF2-40B4-BE49-F238E27FC236}">
                <a16:creationId xmlns:a16="http://schemas.microsoft.com/office/drawing/2014/main" id="{DCACE4B7-7256-F84E-BCA9-AA4C70D62124}"/>
              </a:ext>
            </a:extLst>
          </p:cNvPr>
          <p:cNvSpPr txBox="1"/>
          <p:nvPr/>
        </p:nvSpPr>
        <p:spPr>
          <a:xfrm>
            <a:off x="5836105" y="3293333"/>
            <a:ext cx="992665" cy="400110"/>
          </a:xfrm>
          <a:prstGeom prst="rect">
            <a:avLst/>
          </a:prstGeom>
          <a:solidFill>
            <a:schemeClr val="bg1"/>
          </a:solidFill>
          <a:ln w="19050">
            <a:solidFill>
              <a:srgbClr val="00B0F0"/>
            </a:solidFill>
          </a:ln>
        </p:spPr>
        <p:txBody>
          <a:bodyPr wrap="square">
            <a:spAutoFit/>
          </a:bodyPr>
          <a:lstStyle/>
          <a:p>
            <a:pPr algn="ctr"/>
            <a:r>
              <a:rPr lang="ja-JP" altLang="en-US" sz="2000" dirty="0"/>
              <a:t>横軸</a:t>
            </a:r>
            <a:r>
              <a:rPr lang="en-US" altLang="ja-JP" sz="2000" dirty="0"/>
              <a:t>x</a:t>
            </a:r>
            <a:endParaRPr lang="ja-JP" altLang="en-US" sz="2000" dirty="0"/>
          </a:p>
        </p:txBody>
      </p:sp>
      <p:sp>
        <p:nvSpPr>
          <p:cNvPr id="58" name="テキスト ボックス 57">
            <a:extLst>
              <a:ext uri="{FF2B5EF4-FFF2-40B4-BE49-F238E27FC236}">
                <a16:creationId xmlns:a16="http://schemas.microsoft.com/office/drawing/2014/main" id="{7DCDC8F1-321C-D1F8-2725-D40C0D17E542}"/>
              </a:ext>
            </a:extLst>
          </p:cNvPr>
          <p:cNvSpPr txBox="1"/>
          <p:nvPr/>
        </p:nvSpPr>
        <p:spPr>
          <a:xfrm>
            <a:off x="6919296" y="3290023"/>
            <a:ext cx="1589704" cy="400110"/>
          </a:xfrm>
          <a:prstGeom prst="rect">
            <a:avLst/>
          </a:prstGeom>
          <a:noFill/>
          <a:ln>
            <a:solidFill>
              <a:srgbClr val="FF0000"/>
            </a:solidFill>
          </a:ln>
        </p:spPr>
        <p:txBody>
          <a:bodyPr wrap="square">
            <a:spAutoFit/>
          </a:bodyPr>
          <a:lstStyle/>
          <a:p>
            <a:r>
              <a:rPr lang="ja-JP" altLang="en-US" sz="2000" b="0" i="0" dirty="0">
                <a:solidFill>
                  <a:srgbClr val="212121"/>
                </a:solidFill>
                <a:effectLst/>
                <a:latin typeface="Roboto" panose="02000000000000000000" pitchFamily="2" charset="0"/>
              </a:rPr>
              <a:t>コード</a:t>
            </a:r>
            <a:r>
              <a:rPr lang="en-US" altLang="ja-JP" sz="2000" b="0" i="0" dirty="0">
                <a:solidFill>
                  <a:srgbClr val="212121"/>
                </a:solidFill>
                <a:effectLst/>
                <a:latin typeface="Roboto" panose="02000000000000000000" pitchFamily="2" charset="0"/>
              </a:rPr>
              <a:t>13-1</a:t>
            </a:r>
            <a:endParaRPr lang="en" altLang="ja-JP" sz="2000" b="0" dirty="0">
              <a:solidFill>
                <a:srgbClr val="000000"/>
              </a:solidFill>
              <a:effectLst/>
              <a:latin typeface="Courier New" panose="02070309020205020404" pitchFamily="49" charset="0"/>
            </a:endParaRPr>
          </a:p>
        </p:txBody>
      </p:sp>
      <p:sp>
        <p:nvSpPr>
          <p:cNvPr id="59" name="テキスト ボックス 58">
            <a:extLst>
              <a:ext uri="{FF2B5EF4-FFF2-40B4-BE49-F238E27FC236}">
                <a16:creationId xmlns:a16="http://schemas.microsoft.com/office/drawing/2014/main" id="{AA2B4439-019A-512C-FE3B-3E6D269C3CEF}"/>
              </a:ext>
            </a:extLst>
          </p:cNvPr>
          <p:cNvSpPr txBox="1"/>
          <p:nvPr/>
        </p:nvSpPr>
        <p:spPr>
          <a:xfrm>
            <a:off x="1" y="0"/>
            <a:ext cx="6763870" cy="369332"/>
          </a:xfrm>
          <a:prstGeom prst="rect">
            <a:avLst/>
          </a:prstGeom>
          <a:solidFill>
            <a:schemeClr val="accent4">
              <a:lumMod val="20000"/>
              <a:lumOff val="80000"/>
            </a:schemeClr>
          </a:solidFill>
        </p:spPr>
        <p:txBody>
          <a:bodyPr wrap="square" rtlCol="0">
            <a:spAutoFit/>
          </a:bodyPr>
          <a:lstStyle>
            <a:defPPr>
              <a:defRPr lang="ja-JP"/>
            </a:defPPr>
            <a:lvl1pPr indent="0">
              <a:buNone/>
              <a:defRPr b="1"/>
            </a:lvl1pPr>
          </a:lstStyle>
          <a:p>
            <a:r>
              <a:rPr lang="ja-JP" altLang="en-US" dirty="0"/>
              <a:t>データクレンジングとデータの可視化</a:t>
            </a:r>
          </a:p>
        </p:txBody>
      </p:sp>
      <p:sp>
        <p:nvSpPr>
          <p:cNvPr id="60" name="テキスト ボックス 59">
            <a:extLst>
              <a:ext uri="{FF2B5EF4-FFF2-40B4-BE49-F238E27FC236}">
                <a16:creationId xmlns:a16="http://schemas.microsoft.com/office/drawing/2014/main" id="{0D4C6E52-90D8-08AC-016E-B1C0AAC0E533}"/>
              </a:ext>
            </a:extLst>
          </p:cNvPr>
          <p:cNvSpPr txBox="1"/>
          <p:nvPr/>
        </p:nvSpPr>
        <p:spPr>
          <a:xfrm>
            <a:off x="4044293" y="7985"/>
            <a:ext cx="2558214" cy="400110"/>
          </a:xfrm>
          <a:prstGeom prst="rect">
            <a:avLst/>
          </a:prstGeom>
          <a:noFill/>
          <a:ln w="19050">
            <a:solidFill>
              <a:srgbClr val="00B0F0"/>
            </a:solidFill>
          </a:ln>
        </p:spPr>
        <p:txBody>
          <a:bodyPr wrap="square">
            <a:spAutoFit/>
          </a:bodyPr>
          <a:lstStyle/>
          <a:p>
            <a:r>
              <a:rPr lang="ja-JP" altLang="en-US" sz="2000"/>
              <a:t>散布図を作成します</a:t>
            </a:r>
            <a:endParaRPr lang="ja-JP" altLang="en-US" sz="2000" dirty="0"/>
          </a:p>
        </p:txBody>
      </p:sp>
    </p:spTree>
    <p:extLst>
      <p:ext uri="{BB962C8B-B14F-4D97-AF65-F5344CB8AC3E}">
        <p14:creationId xmlns:p14="http://schemas.microsoft.com/office/powerpoint/2010/main" val="7387766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7582E6D-D445-1B8C-0604-2E89926F57A5}"/>
              </a:ext>
            </a:extLst>
          </p:cNvPr>
          <p:cNvSpPr>
            <a:spLocks noGrp="1"/>
          </p:cNvSpPr>
          <p:nvPr>
            <p:ph type="sldNum" sz="quarter" idx="12"/>
          </p:nvPr>
        </p:nvSpPr>
        <p:spPr/>
        <p:txBody>
          <a:bodyPr/>
          <a:lstStyle/>
          <a:p>
            <a:fld id="{D0DED96A-F066-47E4-9553-675BF6234992}" type="slidenum">
              <a:rPr kumimoji="1" lang="ja-JP" altLang="en-US" smtClean="0"/>
              <a:t>48</a:t>
            </a:fld>
            <a:endParaRPr kumimoji="1" lang="ja-JP" altLang="en-US"/>
          </a:p>
        </p:txBody>
      </p:sp>
      <p:graphicFrame>
        <p:nvGraphicFramePr>
          <p:cNvPr id="20" name="表 19">
            <a:extLst>
              <a:ext uri="{FF2B5EF4-FFF2-40B4-BE49-F238E27FC236}">
                <a16:creationId xmlns:a16="http://schemas.microsoft.com/office/drawing/2014/main" id="{3F8F79AE-7CF4-7EFB-6C02-062C429F0B5A}"/>
              </a:ext>
            </a:extLst>
          </p:cNvPr>
          <p:cNvGraphicFramePr>
            <a:graphicFrameLocks noGrp="1"/>
          </p:cNvGraphicFramePr>
          <p:nvPr/>
        </p:nvGraphicFramePr>
        <p:xfrm>
          <a:off x="1346505" y="911685"/>
          <a:ext cx="2343736" cy="3870376"/>
        </p:xfrm>
        <a:graphic>
          <a:graphicData uri="http://schemas.openxmlformats.org/drawingml/2006/table">
            <a:tbl>
              <a:tblPr firstRow="1" bandRow="1">
                <a:tableStyleId>{5C22544A-7EE6-4342-B048-85BDC9FD1C3A}</a:tableStyleId>
              </a:tblPr>
              <a:tblGrid>
                <a:gridCol w="1171868">
                  <a:extLst>
                    <a:ext uri="{9D8B030D-6E8A-4147-A177-3AD203B41FA5}">
                      <a16:colId xmlns:a16="http://schemas.microsoft.com/office/drawing/2014/main" val="3125934546"/>
                    </a:ext>
                  </a:extLst>
                </a:gridCol>
                <a:gridCol w="1171868">
                  <a:extLst>
                    <a:ext uri="{9D8B030D-6E8A-4147-A177-3AD203B41FA5}">
                      <a16:colId xmlns:a16="http://schemas.microsoft.com/office/drawing/2014/main" val="1086549665"/>
                    </a:ext>
                  </a:extLst>
                </a:gridCol>
              </a:tblGrid>
              <a:tr h="483797">
                <a:tc>
                  <a:txBody>
                    <a:bodyPr/>
                    <a:lstStyle/>
                    <a:p>
                      <a:endParaRPr kumimoji="1" lang="ja-JP" altLang="en-US"/>
                    </a:p>
                  </a:txBody>
                  <a:tcPr/>
                </a:tc>
                <a:tc>
                  <a:txBody>
                    <a:bodyPr/>
                    <a:lstStyle/>
                    <a:p>
                      <a:endParaRPr kumimoji="1" lang="ja-JP" altLang="en-US" baseline="0">
                        <a:solidFill>
                          <a:schemeClr val="tx1"/>
                        </a:solidFill>
                      </a:endParaRPr>
                    </a:p>
                  </a:txBody>
                  <a:tcPr/>
                </a:tc>
                <a:extLst>
                  <a:ext uri="{0D108BD9-81ED-4DB2-BD59-A6C34878D82A}">
                    <a16:rowId xmlns:a16="http://schemas.microsoft.com/office/drawing/2014/main" val="2262188628"/>
                  </a:ext>
                </a:extLst>
              </a:tr>
              <a:tr h="4837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●本</a:t>
                      </a:r>
                    </a:p>
                  </a:txBody>
                  <a:tcPr/>
                </a:tc>
                <a:extLst>
                  <a:ext uri="{0D108BD9-81ED-4DB2-BD59-A6C34878D82A}">
                    <a16:rowId xmlns:a16="http://schemas.microsoft.com/office/drawing/2014/main" val="3338141098"/>
                  </a:ext>
                </a:extLst>
              </a:tr>
              <a:tr h="4837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●本</a:t>
                      </a:r>
                    </a:p>
                  </a:txBody>
                  <a:tcPr/>
                </a:tc>
                <a:extLst>
                  <a:ext uri="{0D108BD9-81ED-4DB2-BD59-A6C34878D82A}">
                    <a16:rowId xmlns:a16="http://schemas.microsoft.com/office/drawing/2014/main" val="3560608822"/>
                  </a:ext>
                </a:extLst>
              </a:tr>
              <a:tr h="483797">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3406408580"/>
                  </a:ext>
                </a:extLst>
              </a:tr>
              <a:tr h="483797">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4044889400"/>
                  </a:ext>
                </a:extLst>
              </a:tr>
              <a:tr h="483797">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1364237038"/>
                  </a:ext>
                </a:extLst>
              </a:tr>
              <a:tr h="483797">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3223143080"/>
                  </a:ext>
                </a:extLst>
              </a:tr>
              <a:tr h="483797">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572257019"/>
                  </a:ext>
                </a:extLst>
              </a:tr>
            </a:tbl>
          </a:graphicData>
        </a:graphic>
      </p:graphicFrame>
      <p:sp>
        <p:nvSpPr>
          <p:cNvPr id="21" name="テキスト ボックス 20">
            <a:extLst>
              <a:ext uri="{FF2B5EF4-FFF2-40B4-BE49-F238E27FC236}">
                <a16:creationId xmlns:a16="http://schemas.microsoft.com/office/drawing/2014/main" id="{9D2CC907-6DF6-D041-AD7C-DDF67FB0FFEE}"/>
              </a:ext>
            </a:extLst>
          </p:cNvPr>
          <p:cNvSpPr txBox="1"/>
          <p:nvPr/>
        </p:nvSpPr>
        <p:spPr>
          <a:xfrm>
            <a:off x="0" y="1450672"/>
            <a:ext cx="1291280" cy="400110"/>
          </a:xfrm>
          <a:prstGeom prst="rect">
            <a:avLst/>
          </a:prstGeom>
          <a:noFill/>
          <a:ln w="19050">
            <a:solidFill>
              <a:srgbClr val="00B0F0"/>
            </a:solidFill>
          </a:ln>
        </p:spPr>
        <p:txBody>
          <a:bodyPr wrap="square">
            <a:spAutoFit/>
          </a:bodyPr>
          <a:lstStyle/>
          <a:p>
            <a:r>
              <a:rPr lang="ja-JP" altLang="en-US" sz="2000"/>
              <a:t>患者</a:t>
            </a:r>
            <a:r>
              <a:rPr lang="en-US" altLang="ja-JP" sz="2000" dirty="0"/>
              <a:t>pt_1</a:t>
            </a:r>
          </a:p>
        </p:txBody>
      </p:sp>
      <p:sp>
        <p:nvSpPr>
          <p:cNvPr id="22" name="テキスト ボックス 21">
            <a:extLst>
              <a:ext uri="{FF2B5EF4-FFF2-40B4-BE49-F238E27FC236}">
                <a16:creationId xmlns:a16="http://schemas.microsoft.com/office/drawing/2014/main" id="{350E3BEF-5CE0-6D14-4C8D-2A2F781E1AE5}"/>
              </a:ext>
            </a:extLst>
          </p:cNvPr>
          <p:cNvSpPr txBox="1"/>
          <p:nvPr/>
        </p:nvSpPr>
        <p:spPr>
          <a:xfrm>
            <a:off x="0" y="1914034"/>
            <a:ext cx="1291280" cy="400110"/>
          </a:xfrm>
          <a:prstGeom prst="rect">
            <a:avLst/>
          </a:prstGeom>
          <a:noFill/>
          <a:ln w="19050">
            <a:solidFill>
              <a:srgbClr val="00B0F0"/>
            </a:solidFill>
          </a:ln>
        </p:spPr>
        <p:txBody>
          <a:bodyPr wrap="square">
            <a:spAutoFit/>
          </a:bodyPr>
          <a:lstStyle/>
          <a:p>
            <a:r>
              <a:rPr lang="ja-JP" altLang="en-US" sz="2000"/>
              <a:t>患者</a:t>
            </a:r>
            <a:r>
              <a:rPr lang="en-US" altLang="ja-JP" sz="2000" dirty="0"/>
              <a:t>pt_2</a:t>
            </a:r>
          </a:p>
        </p:txBody>
      </p:sp>
      <p:sp>
        <p:nvSpPr>
          <p:cNvPr id="18" name="テキスト ボックス 17">
            <a:extLst>
              <a:ext uri="{FF2B5EF4-FFF2-40B4-BE49-F238E27FC236}">
                <a16:creationId xmlns:a16="http://schemas.microsoft.com/office/drawing/2014/main" id="{BA75DC80-D141-F780-4B7B-91A7E5C1C34A}"/>
              </a:ext>
            </a:extLst>
          </p:cNvPr>
          <p:cNvSpPr txBox="1"/>
          <p:nvPr/>
        </p:nvSpPr>
        <p:spPr>
          <a:xfrm>
            <a:off x="1443294" y="931292"/>
            <a:ext cx="992665" cy="400110"/>
          </a:xfrm>
          <a:prstGeom prst="rect">
            <a:avLst/>
          </a:prstGeom>
          <a:solidFill>
            <a:schemeClr val="bg1"/>
          </a:solidFill>
          <a:ln w="19050">
            <a:solidFill>
              <a:srgbClr val="00B0F0"/>
            </a:solidFill>
          </a:ln>
        </p:spPr>
        <p:txBody>
          <a:bodyPr wrap="square">
            <a:spAutoFit/>
          </a:bodyPr>
          <a:lstStyle/>
          <a:p>
            <a:pPr algn="ctr"/>
            <a:r>
              <a:rPr lang="ja-JP" altLang="en-US" sz="2000"/>
              <a:t>横軸</a:t>
            </a:r>
            <a:r>
              <a:rPr lang="en-US" altLang="ja-JP" sz="2000" dirty="0"/>
              <a:t>x</a:t>
            </a:r>
            <a:endParaRPr lang="ja-JP" altLang="en-US" sz="2000" dirty="0"/>
          </a:p>
        </p:txBody>
      </p:sp>
      <p:sp>
        <p:nvSpPr>
          <p:cNvPr id="19" name="テキスト ボックス 18">
            <a:extLst>
              <a:ext uri="{FF2B5EF4-FFF2-40B4-BE49-F238E27FC236}">
                <a16:creationId xmlns:a16="http://schemas.microsoft.com/office/drawing/2014/main" id="{040E8AC3-AD0F-9693-2DA3-DE0EE9FFED0F}"/>
              </a:ext>
            </a:extLst>
          </p:cNvPr>
          <p:cNvSpPr txBox="1"/>
          <p:nvPr/>
        </p:nvSpPr>
        <p:spPr>
          <a:xfrm>
            <a:off x="2611077" y="931292"/>
            <a:ext cx="992665" cy="400110"/>
          </a:xfrm>
          <a:prstGeom prst="rect">
            <a:avLst/>
          </a:prstGeom>
          <a:solidFill>
            <a:schemeClr val="bg1"/>
          </a:solidFill>
          <a:ln w="19050">
            <a:solidFill>
              <a:srgbClr val="00B0F0"/>
            </a:solidFill>
          </a:ln>
        </p:spPr>
        <p:txBody>
          <a:bodyPr wrap="square">
            <a:spAutoFit/>
          </a:bodyPr>
          <a:lstStyle/>
          <a:p>
            <a:pPr algn="ctr"/>
            <a:r>
              <a:rPr lang="ja-JP" altLang="en-US" sz="2000"/>
              <a:t>縦軸</a:t>
            </a:r>
            <a:r>
              <a:rPr lang="en-US" altLang="ja-JP" sz="2000" dirty="0"/>
              <a:t>y</a:t>
            </a:r>
          </a:p>
        </p:txBody>
      </p:sp>
      <p:sp>
        <p:nvSpPr>
          <p:cNvPr id="11" name="テキスト ボックス 10">
            <a:extLst>
              <a:ext uri="{FF2B5EF4-FFF2-40B4-BE49-F238E27FC236}">
                <a16:creationId xmlns:a16="http://schemas.microsoft.com/office/drawing/2014/main" id="{7028655A-8893-23C5-7D85-6BCF5F8B7882}"/>
              </a:ext>
            </a:extLst>
          </p:cNvPr>
          <p:cNvSpPr txBox="1"/>
          <p:nvPr/>
        </p:nvSpPr>
        <p:spPr>
          <a:xfrm>
            <a:off x="4948550" y="3055602"/>
            <a:ext cx="1299765" cy="400110"/>
          </a:xfrm>
          <a:prstGeom prst="rect">
            <a:avLst/>
          </a:prstGeom>
          <a:noFill/>
          <a:ln>
            <a:solidFill>
              <a:srgbClr val="FF0000"/>
            </a:solidFill>
          </a:ln>
        </p:spPr>
        <p:txBody>
          <a:bodyPr wrap="square">
            <a:spAutoFit/>
          </a:bodyPr>
          <a:lstStyle/>
          <a:p>
            <a:r>
              <a:rPr lang="ja-JP" altLang="en-US" sz="2000" b="0">
                <a:solidFill>
                  <a:srgbClr val="000000"/>
                </a:solidFill>
                <a:effectLst/>
                <a:latin typeface="Courier New" panose="02070309020205020404" pitchFamily="49" charset="0"/>
              </a:rPr>
              <a:t>コード</a:t>
            </a:r>
            <a:endParaRPr lang="en" altLang="ja-JP" sz="2000" b="0" dirty="0">
              <a:solidFill>
                <a:srgbClr val="000000"/>
              </a:solidFill>
              <a:effectLst/>
              <a:latin typeface="Courier New" panose="02070309020205020404" pitchFamily="49" charset="0"/>
            </a:endParaRPr>
          </a:p>
        </p:txBody>
      </p:sp>
      <p:sp>
        <p:nvSpPr>
          <p:cNvPr id="8" name="テキスト ボックス 7">
            <a:extLst>
              <a:ext uri="{FF2B5EF4-FFF2-40B4-BE49-F238E27FC236}">
                <a16:creationId xmlns:a16="http://schemas.microsoft.com/office/drawing/2014/main" id="{0458C97E-D1F5-A8E8-99AF-7386700A8474}"/>
              </a:ext>
            </a:extLst>
          </p:cNvPr>
          <p:cNvSpPr txBox="1"/>
          <p:nvPr/>
        </p:nvSpPr>
        <p:spPr>
          <a:xfrm>
            <a:off x="3865356" y="1389131"/>
            <a:ext cx="6810881" cy="707886"/>
          </a:xfrm>
          <a:prstGeom prst="rect">
            <a:avLst/>
          </a:prstGeom>
          <a:noFill/>
        </p:spPr>
        <p:txBody>
          <a:bodyPr wrap="square">
            <a:spAutoFit/>
          </a:bodyPr>
          <a:lstStyle/>
          <a:p>
            <a:r>
              <a:rPr lang="en" altLang="ja-JP" sz="2000" dirty="0">
                <a:solidFill>
                  <a:srgbClr val="000000"/>
                </a:solidFill>
                <a:latin typeface="Courier New" panose="02070309020205020404" pitchFamily="49" charset="0"/>
              </a:rPr>
              <a:t>x</a:t>
            </a:r>
            <a:r>
              <a:rPr lang="en" altLang="ja-JP" sz="2000" b="0" dirty="0">
                <a:solidFill>
                  <a:srgbClr val="000000"/>
                </a:solidFill>
                <a:effectLst/>
                <a:latin typeface="Courier New" panose="02070309020205020404" pitchFamily="49" charset="0"/>
              </a:rPr>
              <a:t> = </a:t>
            </a:r>
            <a:r>
              <a:rPr lang="en" altLang="ja-JP" sz="2000" dirty="0" err="1">
                <a:solidFill>
                  <a:srgbClr val="000000"/>
                </a:solidFill>
                <a:latin typeface="Courier New" panose="02070309020205020404" pitchFamily="49" charset="0"/>
              </a:rPr>
              <a:t>k</a:t>
            </a:r>
            <a:r>
              <a:rPr lang="en" altLang="ja-JP" sz="2000" b="0" dirty="0" err="1">
                <a:solidFill>
                  <a:srgbClr val="000000"/>
                </a:solidFill>
                <a:effectLst/>
                <a:latin typeface="Courier New" panose="02070309020205020404" pitchFamily="49" charset="0"/>
              </a:rPr>
              <a:t>list.groupby</a:t>
            </a:r>
            <a:r>
              <a:rPr lang="en" altLang="ja-JP" sz="2000" b="0" dirty="0">
                <a:solidFill>
                  <a:srgbClr val="000000"/>
                </a:solidFill>
                <a:effectLst/>
                <a:latin typeface="Courier New" panose="02070309020205020404" pitchFamily="49" charset="0"/>
              </a:rPr>
              <a:t>(</a:t>
            </a:r>
            <a:r>
              <a:rPr lang="en-US" altLang="ja-JP" sz="2000" dirty="0">
                <a:ea typeface="游ゴシック"/>
              </a:rPr>
              <a:t>'</a:t>
            </a:r>
            <a:r>
              <a:rPr lang="en" altLang="ja-JP" sz="2000" b="0" dirty="0">
                <a:solidFill>
                  <a:srgbClr val="A31515"/>
                </a:solidFill>
                <a:effectLst/>
                <a:latin typeface="Courier New" panose="02070309020205020404" pitchFamily="49" charset="0"/>
              </a:rPr>
              <a:t>id</a:t>
            </a:r>
            <a:r>
              <a:rPr lang="en-US" altLang="ja-JP" sz="2000" dirty="0">
                <a:ea typeface="游ゴシック"/>
              </a:rPr>
              <a:t>'</a:t>
            </a:r>
            <a:r>
              <a:rPr lang="en" altLang="ja-JP" sz="2000" b="0" dirty="0">
                <a:solidFill>
                  <a:srgbClr val="000000"/>
                </a:solidFill>
                <a:effectLst/>
                <a:latin typeface="Courier New" panose="02070309020205020404" pitchFamily="49" charset="0"/>
              </a:rPr>
              <a:t>)[</a:t>
            </a:r>
            <a:r>
              <a:rPr lang="en-US" altLang="ja-JP" sz="2000" dirty="0">
                <a:ea typeface="游ゴシック"/>
              </a:rPr>
              <a:t>'</a:t>
            </a:r>
            <a:r>
              <a:rPr lang="en" altLang="ja-JP" sz="2000" b="0" dirty="0">
                <a:solidFill>
                  <a:srgbClr val="A31515"/>
                </a:solidFill>
                <a:effectLst/>
                <a:latin typeface="Courier New" panose="02070309020205020404" pitchFamily="49" charset="0"/>
              </a:rPr>
              <a:t>age</a:t>
            </a:r>
            <a:r>
              <a:rPr lang="en-US" altLang="ja-JP" sz="2000" dirty="0">
                <a:ea typeface="游ゴシック"/>
              </a:rPr>
              <a:t>'</a:t>
            </a:r>
            <a:r>
              <a:rPr lang="en" altLang="ja-JP" sz="2000" b="0" dirty="0">
                <a:solidFill>
                  <a:srgbClr val="000000"/>
                </a:solidFill>
                <a:effectLst/>
                <a:latin typeface="Courier New" panose="02070309020205020404" pitchFamily="49" charset="0"/>
              </a:rPr>
              <a:t>].</a:t>
            </a:r>
            <a:r>
              <a:rPr lang="en" altLang="ja-JP" sz="2000" b="0" dirty="0">
                <a:solidFill>
                  <a:srgbClr val="795E26"/>
                </a:solidFill>
                <a:effectLst/>
                <a:latin typeface="Courier New" panose="02070309020205020404" pitchFamily="49" charset="0"/>
              </a:rPr>
              <a:t>mean</a:t>
            </a:r>
            <a:r>
              <a:rPr lang="en" altLang="ja-JP" sz="2000" b="0" dirty="0">
                <a:solidFill>
                  <a:srgbClr val="000000"/>
                </a:solidFill>
                <a:effectLst/>
                <a:latin typeface="Courier New" panose="02070309020205020404" pitchFamily="49" charset="0"/>
              </a:rPr>
              <a:t>()</a:t>
            </a:r>
          </a:p>
          <a:p>
            <a:r>
              <a:rPr lang="en" altLang="ja-JP" sz="2000" b="0" dirty="0">
                <a:solidFill>
                  <a:srgbClr val="795E26"/>
                </a:solidFill>
                <a:effectLst/>
                <a:latin typeface="Courier New" panose="02070309020205020404" pitchFamily="49" charset="0"/>
              </a:rPr>
              <a:t>print</a:t>
            </a:r>
            <a:r>
              <a:rPr lang="en" altLang="ja-JP" sz="2000" b="0" dirty="0">
                <a:solidFill>
                  <a:srgbClr val="000000"/>
                </a:solidFill>
                <a:effectLst/>
                <a:latin typeface="Courier New" panose="02070309020205020404" pitchFamily="49" charset="0"/>
              </a:rPr>
              <a:t>(x)</a:t>
            </a:r>
          </a:p>
        </p:txBody>
      </p:sp>
      <p:sp>
        <p:nvSpPr>
          <p:cNvPr id="9" name="テキスト ボックス 8">
            <a:extLst>
              <a:ext uri="{FF2B5EF4-FFF2-40B4-BE49-F238E27FC236}">
                <a16:creationId xmlns:a16="http://schemas.microsoft.com/office/drawing/2014/main" id="{37D17F39-30FD-ACA8-B6CB-310213C7DB61}"/>
              </a:ext>
            </a:extLst>
          </p:cNvPr>
          <p:cNvSpPr txBox="1"/>
          <p:nvPr/>
        </p:nvSpPr>
        <p:spPr>
          <a:xfrm>
            <a:off x="3865359" y="934602"/>
            <a:ext cx="992665" cy="400110"/>
          </a:xfrm>
          <a:prstGeom prst="rect">
            <a:avLst/>
          </a:prstGeom>
          <a:solidFill>
            <a:schemeClr val="bg1"/>
          </a:solidFill>
          <a:ln w="19050">
            <a:solidFill>
              <a:srgbClr val="00B0F0"/>
            </a:solidFill>
          </a:ln>
        </p:spPr>
        <p:txBody>
          <a:bodyPr wrap="square">
            <a:spAutoFit/>
          </a:bodyPr>
          <a:lstStyle/>
          <a:p>
            <a:pPr algn="ctr"/>
            <a:r>
              <a:rPr lang="ja-JP" altLang="en-US" sz="2000"/>
              <a:t>横軸</a:t>
            </a:r>
            <a:r>
              <a:rPr lang="en-US" altLang="ja-JP" sz="2000" dirty="0"/>
              <a:t>x</a:t>
            </a:r>
            <a:endParaRPr lang="ja-JP" altLang="en-US" sz="2000" dirty="0"/>
          </a:p>
        </p:txBody>
      </p:sp>
      <p:sp>
        <p:nvSpPr>
          <p:cNvPr id="10" name="テキスト ボックス 9">
            <a:extLst>
              <a:ext uri="{FF2B5EF4-FFF2-40B4-BE49-F238E27FC236}">
                <a16:creationId xmlns:a16="http://schemas.microsoft.com/office/drawing/2014/main" id="{3E44C7A0-7191-044F-21E5-766CBEA51993}"/>
              </a:ext>
            </a:extLst>
          </p:cNvPr>
          <p:cNvSpPr txBox="1"/>
          <p:nvPr/>
        </p:nvSpPr>
        <p:spPr>
          <a:xfrm>
            <a:off x="4948550" y="931292"/>
            <a:ext cx="1653957" cy="400110"/>
          </a:xfrm>
          <a:prstGeom prst="rect">
            <a:avLst/>
          </a:prstGeom>
          <a:noFill/>
          <a:ln>
            <a:solidFill>
              <a:srgbClr val="FF0000"/>
            </a:solidFill>
          </a:ln>
        </p:spPr>
        <p:txBody>
          <a:bodyPr wrap="square">
            <a:spAutoFit/>
          </a:bodyPr>
          <a:lstStyle/>
          <a:p>
            <a:r>
              <a:rPr lang="ja-JP" altLang="en-US" sz="2000" b="0" i="0" dirty="0">
                <a:solidFill>
                  <a:srgbClr val="212121"/>
                </a:solidFill>
                <a:effectLst/>
                <a:latin typeface="Roboto" panose="02000000000000000000" pitchFamily="2" charset="0"/>
              </a:rPr>
              <a:t>コード</a:t>
            </a:r>
            <a:r>
              <a:rPr lang="en-US" altLang="ja-JP" sz="2000" b="0" i="0" dirty="0">
                <a:solidFill>
                  <a:srgbClr val="212121"/>
                </a:solidFill>
                <a:effectLst/>
                <a:latin typeface="Roboto" panose="02000000000000000000" pitchFamily="2" charset="0"/>
              </a:rPr>
              <a:t>13-1</a:t>
            </a:r>
            <a:endParaRPr lang="en" altLang="ja-JP" sz="2000" b="0" dirty="0">
              <a:solidFill>
                <a:srgbClr val="000000"/>
              </a:solidFill>
              <a:effectLst/>
              <a:latin typeface="Courier New" panose="02070309020205020404" pitchFamily="49" charset="0"/>
            </a:endParaRPr>
          </a:p>
        </p:txBody>
      </p:sp>
      <p:pic>
        <p:nvPicPr>
          <p:cNvPr id="15" name="図 14">
            <a:extLst>
              <a:ext uri="{FF2B5EF4-FFF2-40B4-BE49-F238E27FC236}">
                <a16:creationId xmlns:a16="http://schemas.microsoft.com/office/drawing/2014/main" id="{7D1B8989-A594-47BD-9D36-3DC701920DB7}"/>
              </a:ext>
            </a:extLst>
          </p:cNvPr>
          <p:cNvPicPr>
            <a:picLocks noChangeAspect="1"/>
          </p:cNvPicPr>
          <p:nvPr/>
        </p:nvPicPr>
        <p:blipFill>
          <a:blip r:embed="rId2"/>
          <a:stretch>
            <a:fillRect/>
          </a:stretch>
        </p:blipFill>
        <p:spPr>
          <a:xfrm>
            <a:off x="3865355" y="2129121"/>
            <a:ext cx="5083911" cy="3783376"/>
          </a:xfrm>
          <a:prstGeom prst="rect">
            <a:avLst/>
          </a:prstGeom>
        </p:spPr>
      </p:pic>
      <p:sp>
        <p:nvSpPr>
          <p:cNvPr id="6" name="正方形/長方形 5">
            <a:extLst>
              <a:ext uri="{FF2B5EF4-FFF2-40B4-BE49-F238E27FC236}">
                <a16:creationId xmlns:a16="http://schemas.microsoft.com/office/drawing/2014/main" id="{936105F7-C650-12CD-CC43-B9D0CC8BC286}"/>
              </a:ext>
            </a:extLst>
          </p:cNvPr>
          <p:cNvSpPr/>
          <p:nvPr/>
        </p:nvSpPr>
        <p:spPr>
          <a:xfrm>
            <a:off x="5494046" y="2495898"/>
            <a:ext cx="1015884" cy="308811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740FCB29-386D-4BC7-1BA0-FC770BCEF3EA}"/>
              </a:ext>
            </a:extLst>
          </p:cNvPr>
          <p:cNvSpPr/>
          <p:nvPr/>
        </p:nvSpPr>
        <p:spPr>
          <a:xfrm>
            <a:off x="4414632" y="5584014"/>
            <a:ext cx="1147967" cy="27955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C6AF396E-529B-CCB5-0C8A-0A6E7F829FF3}"/>
              </a:ext>
            </a:extLst>
          </p:cNvPr>
          <p:cNvSpPr txBox="1"/>
          <p:nvPr/>
        </p:nvSpPr>
        <p:spPr>
          <a:xfrm>
            <a:off x="1" y="0"/>
            <a:ext cx="6763870" cy="369332"/>
          </a:xfrm>
          <a:prstGeom prst="rect">
            <a:avLst/>
          </a:prstGeom>
          <a:solidFill>
            <a:schemeClr val="accent4">
              <a:lumMod val="20000"/>
              <a:lumOff val="80000"/>
            </a:schemeClr>
          </a:solidFill>
        </p:spPr>
        <p:txBody>
          <a:bodyPr wrap="square" rtlCol="0">
            <a:spAutoFit/>
          </a:bodyPr>
          <a:lstStyle>
            <a:defPPr>
              <a:defRPr lang="ja-JP"/>
            </a:defPPr>
            <a:lvl1pPr indent="0">
              <a:buNone/>
              <a:defRPr b="1"/>
            </a:lvl1pPr>
          </a:lstStyle>
          <a:p>
            <a:r>
              <a:rPr lang="ja-JP" altLang="en-US" dirty="0"/>
              <a:t>データクレンジングとデータの可視化</a:t>
            </a:r>
          </a:p>
        </p:txBody>
      </p:sp>
      <p:sp>
        <p:nvSpPr>
          <p:cNvPr id="7" name="テキスト ボックス 6">
            <a:extLst>
              <a:ext uri="{FF2B5EF4-FFF2-40B4-BE49-F238E27FC236}">
                <a16:creationId xmlns:a16="http://schemas.microsoft.com/office/drawing/2014/main" id="{5BBCFFB6-ABE6-1DA0-58F6-FEF69A80B881}"/>
              </a:ext>
            </a:extLst>
          </p:cNvPr>
          <p:cNvSpPr txBox="1"/>
          <p:nvPr/>
        </p:nvSpPr>
        <p:spPr>
          <a:xfrm>
            <a:off x="4044293" y="7985"/>
            <a:ext cx="2558214" cy="400110"/>
          </a:xfrm>
          <a:prstGeom prst="rect">
            <a:avLst/>
          </a:prstGeom>
          <a:noFill/>
          <a:ln w="19050">
            <a:solidFill>
              <a:srgbClr val="00B0F0"/>
            </a:solidFill>
          </a:ln>
        </p:spPr>
        <p:txBody>
          <a:bodyPr wrap="square">
            <a:spAutoFit/>
          </a:bodyPr>
          <a:lstStyle/>
          <a:p>
            <a:r>
              <a:rPr lang="ja-JP" altLang="en-US" sz="2000"/>
              <a:t>散布図を作成します</a:t>
            </a:r>
            <a:endParaRPr lang="ja-JP" altLang="en-US" sz="2000" dirty="0"/>
          </a:p>
        </p:txBody>
      </p:sp>
    </p:spTree>
    <p:extLst>
      <p:ext uri="{BB962C8B-B14F-4D97-AF65-F5344CB8AC3E}">
        <p14:creationId xmlns:p14="http://schemas.microsoft.com/office/powerpoint/2010/main" val="29148668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7582E6D-D445-1B8C-0604-2E89926F57A5}"/>
              </a:ext>
            </a:extLst>
          </p:cNvPr>
          <p:cNvSpPr>
            <a:spLocks noGrp="1"/>
          </p:cNvSpPr>
          <p:nvPr>
            <p:ph type="sldNum" sz="quarter" idx="12"/>
          </p:nvPr>
        </p:nvSpPr>
        <p:spPr/>
        <p:txBody>
          <a:bodyPr/>
          <a:lstStyle/>
          <a:p>
            <a:fld id="{D0DED96A-F066-47E4-9553-675BF6234992}" type="slidenum">
              <a:rPr kumimoji="1" lang="ja-JP" altLang="en-US" smtClean="0"/>
              <a:t>49</a:t>
            </a:fld>
            <a:endParaRPr kumimoji="1" lang="ja-JP" altLang="en-US"/>
          </a:p>
        </p:txBody>
      </p:sp>
      <p:graphicFrame>
        <p:nvGraphicFramePr>
          <p:cNvPr id="20" name="表 19">
            <a:extLst>
              <a:ext uri="{FF2B5EF4-FFF2-40B4-BE49-F238E27FC236}">
                <a16:creationId xmlns:a16="http://schemas.microsoft.com/office/drawing/2014/main" id="{3F8F79AE-7CF4-7EFB-6C02-062C429F0B5A}"/>
              </a:ext>
            </a:extLst>
          </p:cNvPr>
          <p:cNvGraphicFramePr>
            <a:graphicFrameLocks noGrp="1"/>
          </p:cNvGraphicFramePr>
          <p:nvPr/>
        </p:nvGraphicFramePr>
        <p:xfrm>
          <a:off x="1346505" y="911685"/>
          <a:ext cx="2343736" cy="3870376"/>
        </p:xfrm>
        <a:graphic>
          <a:graphicData uri="http://schemas.openxmlformats.org/drawingml/2006/table">
            <a:tbl>
              <a:tblPr firstRow="1" bandRow="1">
                <a:tableStyleId>{5C22544A-7EE6-4342-B048-85BDC9FD1C3A}</a:tableStyleId>
              </a:tblPr>
              <a:tblGrid>
                <a:gridCol w="1171868">
                  <a:extLst>
                    <a:ext uri="{9D8B030D-6E8A-4147-A177-3AD203B41FA5}">
                      <a16:colId xmlns:a16="http://schemas.microsoft.com/office/drawing/2014/main" val="3125934546"/>
                    </a:ext>
                  </a:extLst>
                </a:gridCol>
                <a:gridCol w="1171868">
                  <a:extLst>
                    <a:ext uri="{9D8B030D-6E8A-4147-A177-3AD203B41FA5}">
                      <a16:colId xmlns:a16="http://schemas.microsoft.com/office/drawing/2014/main" val="1086549665"/>
                    </a:ext>
                  </a:extLst>
                </a:gridCol>
              </a:tblGrid>
              <a:tr h="483797">
                <a:tc>
                  <a:txBody>
                    <a:bodyPr/>
                    <a:lstStyle/>
                    <a:p>
                      <a:endParaRPr kumimoji="1" lang="ja-JP" altLang="en-US"/>
                    </a:p>
                  </a:txBody>
                  <a:tcPr/>
                </a:tc>
                <a:tc>
                  <a:txBody>
                    <a:bodyPr/>
                    <a:lstStyle/>
                    <a:p>
                      <a:endParaRPr kumimoji="1" lang="ja-JP" altLang="en-US" baseline="0">
                        <a:solidFill>
                          <a:schemeClr val="tx1"/>
                        </a:solidFill>
                      </a:endParaRPr>
                    </a:p>
                  </a:txBody>
                  <a:tcPr/>
                </a:tc>
                <a:extLst>
                  <a:ext uri="{0D108BD9-81ED-4DB2-BD59-A6C34878D82A}">
                    <a16:rowId xmlns:a16="http://schemas.microsoft.com/office/drawing/2014/main" val="2262188628"/>
                  </a:ext>
                </a:extLst>
              </a:tr>
              <a:tr h="4837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●本</a:t>
                      </a:r>
                    </a:p>
                  </a:txBody>
                  <a:tcPr/>
                </a:tc>
                <a:extLst>
                  <a:ext uri="{0D108BD9-81ED-4DB2-BD59-A6C34878D82A}">
                    <a16:rowId xmlns:a16="http://schemas.microsoft.com/office/drawing/2014/main" val="3338141098"/>
                  </a:ext>
                </a:extLst>
              </a:tr>
              <a:tr h="4837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●本</a:t>
                      </a:r>
                    </a:p>
                  </a:txBody>
                  <a:tcPr/>
                </a:tc>
                <a:extLst>
                  <a:ext uri="{0D108BD9-81ED-4DB2-BD59-A6C34878D82A}">
                    <a16:rowId xmlns:a16="http://schemas.microsoft.com/office/drawing/2014/main" val="3560608822"/>
                  </a:ext>
                </a:extLst>
              </a:tr>
              <a:tr h="483797">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3406408580"/>
                  </a:ext>
                </a:extLst>
              </a:tr>
              <a:tr h="483797">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4044889400"/>
                  </a:ext>
                </a:extLst>
              </a:tr>
              <a:tr h="483797">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1364237038"/>
                  </a:ext>
                </a:extLst>
              </a:tr>
              <a:tr h="483797">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3223143080"/>
                  </a:ext>
                </a:extLst>
              </a:tr>
              <a:tr h="483797">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572257019"/>
                  </a:ext>
                </a:extLst>
              </a:tr>
            </a:tbl>
          </a:graphicData>
        </a:graphic>
      </p:graphicFrame>
      <p:sp>
        <p:nvSpPr>
          <p:cNvPr id="21" name="テキスト ボックス 20">
            <a:extLst>
              <a:ext uri="{FF2B5EF4-FFF2-40B4-BE49-F238E27FC236}">
                <a16:creationId xmlns:a16="http://schemas.microsoft.com/office/drawing/2014/main" id="{9D2CC907-6DF6-D041-AD7C-DDF67FB0FFEE}"/>
              </a:ext>
            </a:extLst>
          </p:cNvPr>
          <p:cNvSpPr txBox="1"/>
          <p:nvPr/>
        </p:nvSpPr>
        <p:spPr>
          <a:xfrm>
            <a:off x="0" y="1450672"/>
            <a:ext cx="1291280" cy="400110"/>
          </a:xfrm>
          <a:prstGeom prst="rect">
            <a:avLst/>
          </a:prstGeom>
          <a:noFill/>
          <a:ln w="19050">
            <a:solidFill>
              <a:srgbClr val="00B0F0"/>
            </a:solidFill>
          </a:ln>
        </p:spPr>
        <p:txBody>
          <a:bodyPr wrap="square">
            <a:spAutoFit/>
          </a:bodyPr>
          <a:lstStyle/>
          <a:p>
            <a:r>
              <a:rPr lang="ja-JP" altLang="en-US" sz="2000"/>
              <a:t>患者</a:t>
            </a:r>
            <a:r>
              <a:rPr lang="en-US" altLang="ja-JP" sz="2000" dirty="0"/>
              <a:t>pt_1</a:t>
            </a:r>
          </a:p>
        </p:txBody>
      </p:sp>
      <p:sp>
        <p:nvSpPr>
          <p:cNvPr id="22" name="テキスト ボックス 21">
            <a:extLst>
              <a:ext uri="{FF2B5EF4-FFF2-40B4-BE49-F238E27FC236}">
                <a16:creationId xmlns:a16="http://schemas.microsoft.com/office/drawing/2014/main" id="{350E3BEF-5CE0-6D14-4C8D-2A2F781E1AE5}"/>
              </a:ext>
            </a:extLst>
          </p:cNvPr>
          <p:cNvSpPr txBox="1"/>
          <p:nvPr/>
        </p:nvSpPr>
        <p:spPr>
          <a:xfrm>
            <a:off x="0" y="1914034"/>
            <a:ext cx="1291280" cy="400110"/>
          </a:xfrm>
          <a:prstGeom prst="rect">
            <a:avLst/>
          </a:prstGeom>
          <a:noFill/>
          <a:ln w="19050">
            <a:solidFill>
              <a:srgbClr val="00B0F0"/>
            </a:solidFill>
          </a:ln>
        </p:spPr>
        <p:txBody>
          <a:bodyPr wrap="square">
            <a:spAutoFit/>
          </a:bodyPr>
          <a:lstStyle/>
          <a:p>
            <a:r>
              <a:rPr lang="ja-JP" altLang="en-US" sz="2000"/>
              <a:t>患者</a:t>
            </a:r>
            <a:r>
              <a:rPr lang="en-US" altLang="ja-JP" sz="2000" dirty="0"/>
              <a:t>pt_2</a:t>
            </a:r>
          </a:p>
        </p:txBody>
      </p:sp>
      <p:sp>
        <p:nvSpPr>
          <p:cNvPr id="18" name="テキスト ボックス 17">
            <a:extLst>
              <a:ext uri="{FF2B5EF4-FFF2-40B4-BE49-F238E27FC236}">
                <a16:creationId xmlns:a16="http://schemas.microsoft.com/office/drawing/2014/main" id="{BA75DC80-D141-F780-4B7B-91A7E5C1C34A}"/>
              </a:ext>
            </a:extLst>
          </p:cNvPr>
          <p:cNvSpPr txBox="1"/>
          <p:nvPr/>
        </p:nvSpPr>
        <p:spPr>
          <a:xfrm>
            <a:off x="1443294" y="931292"/>
            <a:ext cx="992665" cy="400110"/>
          </a:xfrm>
          <a:prstGeom prst="rect">
            <a:avLst/>
          </a:prstGeom>
          <a:solidFill>
            <a:schemeClr val="bg1"/>
          </a:solidFill>
          <a:ln w="19050">
            <a:solidFill>
              <a:srgbClr val="00B0F0"/>
            </a:solidFill>
          </a:ln>
        </p:spPr>
        <p:txBody>
          <a:bodyPr wrap="square">
            <a:spAutoFit/>
          </a:bodyPr>
          <a:lstStyle/>
          <a:p>
            <a:pPr algn="ctr"/>
            <a:r>
              <a:rPr lang="ja-JP" altLang="en-US" sz="2000"/>
              <a:t>横軸</a:t>
            </a:r>
            <a:r>
              <a:rPr lang="en-US" altLang="ja-JP" sz="2000" dirty="0"/>
              <a:t>x</a:t>
            </a:r>
            <a:endParaRPr lang="ja-JP" altLang="en-US" sz="2000" dirty="0"/>
          </a:p>
        </p:txBody>
      </p:sp>
      <p:sp>
        <p:nvSpPr>
          <p:cNvPr id="19" name="テキスト ボックス 18">
            <a:extLst>
              <a:ext uri="{FF2B5EF4-FFF2-40B4-BE49-F238E27FC236}">
                <a16:creationId xmlns:a16="http://schemas.microsoft.com/office/drawing/2014/main" id="{040E8AC3-AD0F-9693-2DA3-DE0EE9FFED0F}"/>
              </a:ext>
            </a:extLst>
          </p:cNvPr>
          <p:cNvSpPr txBox="1"/>
          <p:nvPr/>
        </p:nvSpPr>
        <p:spPr>
          <a:xfrm>
            <a:off x="2611077" y="931292"/>
            <a:ext cx="992665" cy="400110"/>
          </a:xfrm>
          <a:prstGeom prst="rect">
            <a:avLst/>
          </a:prstGeom>
          <a:solidFill>
            <a:schemeClr val="bg1"/>
          </a:solidFill>
          <a:ln w="19050">
            <a:solidFill>
              <a:srgbClr val="00B0F0"/>
            </a:solidFill>
          </a:ln>
        </p:spPr>
        <p:txBody>
          <a:bodyPr wrap="square">
            <a:spAutoFit/>
          </a:bodyPr>
          <a:lstStyle/>
          <a:p>
            <a:pPr algn="ctr"/>
            <a:r>
              <a:rPr lang="ja-JP" altLang="en-US" sz="2000"/>
              <a:t>縦軸</a:t>
            </a:r>
            <a:r>
              <a:rPr lang="en-US" altLang="ja-JP" sz="2000" dirty="0"/>
              <a:t>y</a:t>
            </a:r>
          </a:p>
        </p:txBody>
      </p:sp>
      <p:sp>
        <p:nvSpPr>
          <p:cNvPr id="4" name="テキスト ボックス 3">
            <a:extLst>
              <a:ext uri="{FF2B5EF4-FFF2-40B4-BE49-F238E27FC236}">
                <a16:creationId xmlns:a16="http://schemas.microsoft.com/office/drawing/2014/main" id="{D30F8BDD-6843-7984-DC1C-E28F3D8132E3}"/>
              </a:ext>
            </a:extLst>
          </p:cNvPr>
          <p:cNvSpPr txBox="1"/>
          <p:nvPr/>
        </p:nvSpPr>
        <p:spPr>
          <a:xfrm>
            <a:off x="3865358" y="921998"/>
            <a:ext cx="992665" cy="400110"/>
          </a:xfrm>
          <a:prstGeom prst="rect">
            <a:avLst/>
          </a:prstGeom>
          <a:solidFill>
            <a:schemeClr val="bg1"/>
          </a:solidFill>
          <a:ln w="19050">
            <a:solidFill>
              <a:srgbClr val="00B0F0"/>
            </a:solidFill>
          </a:ln>
        </p:spPr>
        <p:txBody>
          <a:bodyPr wrap="square">
            <a:spAutoFit/>
          </a:bodyPr>
          <a:lstStyle/>
          <a:p>
            <a:pPr algn="ctr"/>
            <a:r>
              <a:rPr lang="ja-JP" altLang="en-US" sz="2000"/>
              <a:t>縦軸</a:t>
            </a:r>
            <a:r>
              <a:rPr lang="en-US" altLang="ja-JP" sz="2000" dirty="0"/>
              <a:t>y</a:t>
            </a:r>
          </a:p>
        </p:txBody>
      </p:sp>
      <p:sp>
        <p:nvSpPr>
          <p:cNvPr id="11" name="テキスト ボックス 10">
            <a:extLst>
              <a:ext uri="{FF2B5EF4-FFF2-40B4-BE49-F238E27FC236}">
                <a16:creationId xmlns:a16="http://schemas.microsoft.com/office/drawing/2014/main" id="{7028655A-8893-23C5-7D85-6BCF5F8B7882}"/>
              </a:ext>
            </a:extLst>
          </p:cNvPr>
          <p:cNvSpPr txBox="1"/>
          <p:nvPr/>
        </p:nvSpPr>
        <p:spPr>
          <a:xfrm>
            <a:off x="4948550" y="921998"/>
            <a:ext cx="1653957" cy="400110"/>
          </a:xfrm>
          <a:prstGeom prst="rect">
            <a:avLst/>
          </a:prstGeom>
          <a:noFill/>
          <a:ln>
            <a:solidFill>
              <a:srgbClr val="FF0000"/>
            </a:solidFill>
          </a:ln>
        </p:spPr>
        <p:txBody>
          <a:bodyPr wrap="square">
            <a:spAutoFit/>
          </a:bodyPr>
          <a:lstStyle/>
          <a:p>
            <a:r>
              <a:rPr lang="ja-JP" altLang="en-US" sz="2000" b="0" i="0" dirty="0">
                <a:solidFill>
                  <a:srgbClr val="212121"/>
                </a:solidFill>
                <a:effectLst/>
                <a:latin typeface="Roboto" panose="02000000000000000000" pitchFamily="2" charset="0"/>
              </a:rPr>
              <a:t>コード</a:t>
            </a:r>
            <a:r>
              <a:rPr lang="en-US" altLang="ja-JP" sz="2000" b="0" i="0" dirty="0">
                <a:solidFill>
                  <a:srgbClr val="212121"/>
                </a:solidFill>
                <a:effectLst/>
                <a:latin typeface="Roboto" panose="02000000000000000000" pitchFamily="2" charset="0"/>
              </a:rPr>
              <a:t>13-2</a:t>
            </a:r>
            <a:endParaRPr lang="en" altLang="ja-JP" sz="2000" b="0" dirty="0">
              <a:solidFill>
                <a:srgbClr val="000000"/>
              </a:solidFill>
              <a:effectLst/>
              <a:latin typeface="Courier New" panose="02070309020205020404" pitchFamily="49" charset="0"/>
            </a:endParaRPr>
          </a:p>
        </p:txBody>
      </p:sp>
      <p:sp>
        <p:nvSpPr>
          <p:cNvPr id="7" name="テキスト ボックス 6">
            <a:extLst>
              <a:ext uri="{FF2B5EF4-FFF2-40B4-BE49-F238E27FC236}">
                <a16:creationId xmlns:a16="http://schemas.microsoft.com/office/drawing/2014/main" id="{1DC4F55A-F3BD-5221-303A-EBF86A450E5C}"/>
              </a:ext>
            </a:extLst>
          </p:cNvPr>
          <p:cNvSpPr txBox="1"/>
          <p:nvPr/>
        </p:nvSpPr>
        <p:spPr>
          <a:xfrm>
            <a:off x="3865357" y="1415079"/>
            <a:ext cx="7328495" cy="707886"/>
          </a:xfrm>
          <a:prstGeom prst="rect">
            <a:avLst/>
          </a:prstGeom>
          <a:noFill/>
        </p:spPr>
        <p:txBody>
          <a:bodyPr wrap="square">
            <a:spAutoFit/>
          </a:bodyPr>
          <a:lstStyle/>
          <a:p>
            <a:r>
              <a:rPr lang="en" altLang="ja-JP" sz="2000" b="0" dirty="0">
                <a:solidFill>
                  <a:srgbClr val="000000"/>
                </a:solidFill>
                <a:effectLst/>
                <a:latin typeface="Courier New" panose="02070309020205020404" pitchFamily="49" charset="0"/>
              </a:rPr>
              <a:t>y = </a:t>
            </a:r>
            <a:r>
              <a:rPr lang="en" altLang="ja-JP" sz="2000" dirty="0" err="1">
                <a:solidFill>
                  <a:srgbClr val="000000"/>
                </a:solidFill>
                <a:latin typeface="Courier New" panose="02070309020205020404" pitchFamily="49" charset="0"/>
              </a:rPr>
              <a:t>k</a:t>
            </a:r>
            <a:r>
              <a:rPr lang="en" altLang="ja-JP" sz="2000" b="0" dirty="0" err="1">
                <a:solidFill>
                  <a:srgbClr val="000000"/>
                </a:solidFill>
                <a:effectLst/>
                <a:latin typeface="Courier New" panose="02070309020205020404" pitchFamily="49" charset="0"/>
              </a:rPr>
              <a:t>list.groupby</a:t>
            </a:r>
            <a:r>
              <a:rPr lang="en" altLang="ja-JP" sz="2000" b="0" dirty="0">
                <a:solidFill>
                  <a:srgbClr val="000000"/>
                </a:solidFill>
                <a:effectLst/>
                <a:latin typeface="Courier New" panose="02070309020205020404" pitchFamily="49" charset="0"/>
              </a:rPr>
              <a:t>(</a:t>
            </a:r>
            <a:r>
              <a:rPr lang="en-US" altLang="ja-JP" sz="2000" dirty="0">
                <a:ea typeface="游ゴシック"/>
              </a:rPr>
              <a:t>'</a:t>
            </a:r>
            <a:r>
              <a:rPr lang="en" altLang="ja-JP" sz="2000" b="0" dirty="0">
                <a:solidFill>
                  <a:srgbClr val="A31515"/>
                </a:solidFill>
                <a:effectLst/>
                <a:latin typeface="Courier New" panose="02070309020205020404" pitchFamily="49" charset="0"/>
              </a:rPr>
              <a:t>id</a:t>
            </a:r>
            <a:r>
              <a:rPr lang="en-US" altLang="ja-JP" sz="2000" dirty="0">
                <a:ea typeface="游ゴシック"/>
              </a:rPr>
              <a:t>'</a:t>
            </a:r>
            <a:r>
              <a:rPr lang="en" altLang="ja-JP" sz="2000" b="0" dirty="0">
                <a:solidFill>
                  <a:srgbClr val="000000"/>
                </a:solidFill>
                <a:effectLst/>
                <a:latin typeface="Courier New" panose="02070309020205020404" pitchFamily="49" charset="0"/>
              </a:rPr>
              <a:t>)[</a:t>
            </a:r>
            <a:r>
              <a:rPr lang="en-US" altLang="ja-JP" sz="2000" dirty="0">
                <a:ea typeface="游ゴシック"/>
              </a:rPr>
              <a:t>'</a:t>
            </a:r>
            <a:r>
              <a:rPr lang="en" altLang="ja-JP" sz="2000" b="0" dirty="0">
                <a:solidFill>
                  <a:srgbClr val="A31515"/>
                </a:solidFill>
                <a:effectLst/>
                <a:latin typeface="Courier New" panose="02070309020205020404" pitchFamily="49" charset="0"/>
              </a:rPr>
              <a:t>tooth exist</a:t>
            </a:r>
            <a:r>
              <a:rPr lang="en-US" altLang="ja-JP" sz="2000" dirty="0">
                <a:ea typeface="游ゴシック"/>
              </a:rPr>
              <a:t>'</a:t>
            </a:r>
            <a:r>
              <a:rPr lang="en" altLang="ja-JP" sz="2000" b="0" dirty="0">
                <a:solidFill>
                  <a:srgbClr val="000000"/>
                </a:solidFill>
                <a:effectLst/>
                <a:latin typeface="Courier New" panose="02070309020205020404" pitchFamily="49" charset="0"/>
              </a:rPr>
              <a:t>].</a:t>
            </a:r>
            <a:r>
              <a:rPr lang="en" altLang="ja-JP" sz="2000" b="0" dirty="0">
                <a:solidFill>
                  <a:srgbClr val="795E26"/>
                </a:solidFill>
                <a:effectLst/>
                <a:latin typeface="Courier New" panose="02070309020205020404" pitchFamily="49" charset="0"/>
              </a:rPr>
              <a:t>sum</a:t>
            </a:r>
            <a:r>
              <a:rPr lang="en" altLang="ja-JP" sz="2000" b="0" dirty="0">
                <a:solidFill>
                  <a:srgbClr val="000000"/>
                </a:solidFill>
                <a:effectLst/>
                <a:latin typeface="Courier New" panose="02070309020205020404" pitchFamily="49" charset="0"/>
              </a:rPr>
              <a:t>()</a:t>
            </a:r>
          </a:p>
          <a:p>
            <a:r>
              <a:rPr lang="en" altLang="ja-JP" sz="2000" b="0" dirty="0">
                <a:solidFill>
                  <a:srgbClr val="795E26"/>
                </a:solidFill>
                <a:effectLst/>
                <a:latin typeface="Courier New" panose="02070309020205020404" pitchFamily="49" charset="0"/>
              </a:rPr>
              <a:t>print</a:t>
            </a:r>
            <a:r>
              <a:rPr lang="en" altLang="ja-JP" sz="2000" b="0" dirty="0">
                <a:solidFill>
                  <a:srgbClr val="000000"/>
                </a:solidFill>
                <a:effectLst/>
                <a:latin typeface="Courier New" panose="02070309020205020404" pitchFamily="49" charset="0"/>
              </a:rPr>
              <a:t>(y)</a:t>
            </a:r>
          </a:p>
        </p:txBody>
      </p:sp>
      <p:pic>
        <p:nvPicPr>
          <p:cNvPr id="12" name="図 11">
            <a:extLst>
              <a:ext uri="{FF2B5EF4-FFF2-40B4-BE49-F238E27FC236}">
                <a16:creationId xmlns:a16="http://schemas.microsoft.com/office/drawing/2014/main" id="{E61CF0DB-DBF5-ECCE-77C7-BA992307F060}"/>
              </a:ext>
            </a:extLst>
          </p:cNvPr>
          <p:cNvPicPr>
            <a:picLocks noChangeAspect="1"/>
          </p:cNvPicPr>
          <p:nvPr/>
        </p:nvPicPr>
        <p:blipFill>
          <a:blip r:embed="rId2"/>
          <a:stretch>
            <a:fillRect/>
          </a:stretch>
        </p:blipFill>
        <p:spPr>
          <a:xfrm>
            <a:off x="3892436" y="2121249"/>
            <a:ext cx="5918797" cy="3803724"/>
          </a:xfrm>
          <a:prstGeom prst="rect">
            <a:avLst/>
          </a:prstGeom>
        </p:spPr>
      </p:pic>
      <p:sp>
        <p:nvSpPr>
          <p:cNvPr id="14" name="正方形/長方形 13">
            <a:extLst>
              <a:ext uri="{FF2B5EF4-FFF2-40B4-BE49-F238E27FC236}">
                <a16:creationId xmlns:a16="http://schemas.microsoft.com/office/drawing/2014/main" id="{E24F8EEF-75C5-E4BD-B1EE-91B0E06700AD}"/>
              </a:ext>
            </a:extLst>
          </p:cNvPr>
          <p:cNvSpPr/>
          <p:nvPr/>
        </p:nvSpPr>
        <p:spPr>
          <a:xfrm>
            <a:off x="5494046" y="2497592"/>
            <a:ext cx="1015884" cy="308811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F8823C76-3617-827C-5EF0-0DE733772C05}"/>
              </a:ext>
            </a:extLst>
          </p:cNvPr>
          <p:cNvSpPr/>
          <p:nvPr/>
        </p:nvSpPr>
        <p:spPr>
          <a:xfrm>
            <a:off x="4464550" y="5602200"/>
            <a:ext cx="2045380" cy="32277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1">
            <a:extLst>
              <a:ext uri="{FF2B5EF4-FFF2-40B4-BE49-F238E27FC236}">
                <a16:creationId xmlns:a16="http://schemas.microsoft.com/office/drawing/2014/main" id="{B5592F57-0EF0-8463-0090-4C71DF38CBE1}"/>
              </a:ext>
            </a:extLst>
          </p:cNvPr>
          <p:cNvSpPr/>
          <p:nvPr/>
        </p:nvSpPr>
        <p:spPr>
          <a:xfrm>
            <a:off x="9890080" y="5364663"/>
            <a:ext cx="1400191" cy="1331339"/>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err="1">
                <a:solidFill>
                  <a:schemeClr val="tx1"/>
                </a:solidFill>
              </a:rPr>
              <a:t>Colab</a:t>
            </a:r>
            <a:endParaRPr kumimoji="1" lang="ja-JP" altLang="en-US" sz="2400" b="1" dirty="0">
              <a:solidFill>
                <a:schemeClr val="tx1"/>
              </a:solidFill>
            </a:endParaRPr>
          </a:p>
        </p:txBody>
      </p:sp>
      <p:sp>
        <p:nvSpPr>
          <p:cNvPr id="6" name="テキスト ボックス 5">
            <a:extLst>
              <a:ext uri="{FF2B5EF4-FFF2-40B4-BE49-F238E27FC236}">
                <a16:creationId xmlns:a16="http://schemas.microsoft.com/office/drawing/2014/main" id="{2E3C36EC-EF02-7FFE-FF42-41ED3406D527}"/>
              </a:ext>
            </a:extLst>
          </p:cNvPr>
          <p:cNvSpPr txBox="1"/>
          <p:nvPr/>
        </p:nvSpPr>
        <p:spPr>
          <a:xfrm>
            <a:off x="1" y="0"/>
            <a:ext cx="6763870" cy="369332"/>
          </a:xfrm>
          <a:prstGeom prst="rect">
            <a:avLst/>
          </a:prstGeom>
          <a:solidFill>
            <a:schemeClr val="accent4">
              <a:lumMod val="20000"/>
              <a:lumOff val="80000"/>
            </a:schemeClr>
          </a:solidFill>
        </p:spPr>
        <p:txBody>
          <a:bodyPr wrap="square" rtlCol="0">
            <a:spAutoFit/>
          </a:bodyPr>
          <a:lstStyle>
            <a:defPPr>
              <a:defRPr lang="ja-JP"/>
            </a:defPPr>
            <a:lvl1pPr indent="0">
              <a:buNone/>
              <a:defRPr b="1"/>
            </a:lvl1pPr>
          </a:lstStyle>
          <a:p>
            <a:r>
              <a:rPr lang="ja-JP" altLang="en-US" dirty="0"/>
              <a:t>データクレンジングとデータの可視化</a:t>
            </a:r>
          </a:p>
        </p:txBody>
      </p:sp>
      <p:sp>
        <p:nvSpPr>
          <p:cNvPr id="8" name="テキスト ボックス 7">
            <a:extLst>
              <a:ext uri="{FF2B5EF4-FFF2-40B4-BE49-F238E27FC236}">
                <a16:creationId xmlns:a16="http://schemas.microsoft.com/office/drawing/2014/main" id="{EADB756C-6671-C47D-5B94-5BCD1AC47CE1}"/>
              </a:ext>
            </a:extLst>
          </p:cNvPr>
          <p:cNvSpPr txBox="1"/>
          <p:nvPr/>
        </p:nvSpPr>
        <p:spPr>
          <a:xfrm>
            <a:off x="4044293" y="7985"/>
            <a:ext cx="2558214" cy="400110"/>
          </a:xfrm>
          <a:prstGeom prst="rect">
            <a:avLst/>
          </a:prstGeom>
          <a:noFill/>
          <a:ln w="19050">
            <a:solidFill>
              <a:srgbClr val="00B0F0"/>
            </a:solidFill>
          </a:ln>
        </p:spPr>
        <p:txBody>
          <a:bodyPr wrap="square">
            <a:spAutoFit/>
          </a:bodyPr>
          <a:lstStyle/>
          <a:p>
            <a:r>
              <a:rPr lang="ja-JP" altLang="en-US" sz="2000"/>
              <a:t>散布図を作成します</a:t>
            </a:r>
            <a:endParaRPr lang="ja-JP" altLang="en-US" sz="2000" dirty="0"/>
          </a:p>
        </p:txBody>
      </p:sp>
    </p:spTree>
    <p:extLst>
      <p:ext uri="{BB962C8B-B14F-4D97-AF65-F5344CB8AC3E}">
        <p14:creationId xmlns:p14="http://schemas.microsoft.com/office/powerpoint/2010/main" val="2690328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90407-745F-0E0F-0F18-59B8C21B6261}"/>
            </a:ext>
          </a:extLst>
        </p:cNvPr>
        <p:cNvGrpSpPr/>
        <p:nvPr/>
      </p:nvGrpSpPr>
      <p:grpSpPr>
        <a:xfrm>
          <a:off x="0" y="0"/>
          <a:ext cx="0" cy="0"/>
          <a:chOff x="0" y="0"/>
          <a:chExt cx="0" cy="0"/>
        </a:xfrm>
      </p:grpSpPr>
      <p:pic>
        <p:nvPicPr>
          <p:cNvPr id="4" name="図 3">
            <a:extLst>
              <a:ext uri="{FF2B5EF4-FFF2-40B4-BE49-F238E27FC236}">
                <a16:creationId xmlns:a16="http://schemas.microsoft.com/office/drawing/2014/main" id="{E0EA688A-0BD7-8C2C-48DB-C2717FF45D1C}"/>
              </a:ext>
            </a:extLst>
          </p:cNvPr>
          <p:cNvPicPr>
            <a:picLocks noChangeAspect="1"/>
          </p:cNvPicPr>
          <p:nvPr/>
        </p:nvPicPr>
        <p:blipFill>
          <a:blip r:embed="rId2"/>
          <a:stretch>
            <a:fillRect/>
          </a:stretch>
        </p:blipFill>
        <p:spPr>
          <a:xfrm>
            <a:off x="1009918" y="1219175"/>
            <a:ext cx="5443319" cy="5637112"/>
          </a:xfrm>
          <a:prstGeom prst="rect">
            <a:avLst/>
          </a:prstGeom>
        </p:spPr>
      </p:pic>
      <p:sp>
        <p:nvSpPr>
          <p:cNvPr id="14" name="テキスト ボックス 13">
            <a:extLst>
              <a:ext uri="{FF2B5EF4-FFF2-40B4-BE49-F238E27FC236}">
                <a16:creationId xmlns:a16="http://schemas.microsoft.com/office/drawing/2014/main" id="{25661107-13DA-AD41-DCBB-CE5576C3A35E}"/>
              </a:ext>
            </a:extLst>
          </p:cNvPr>
          <p:cNvSpPr txBox="1"/>
          <p:nvPr/>
        </p:nvSpPr>
        <p:spPr>
          <a:xfrm>
            <a:off x="2165544" y="864405"/>
            <a:ext cx="1120015" cy="369332"/>
          </a:xfrm>
          <a:prstGeom prst="rect">
            <a:avLst/>
          </a:prstGeom>
          <a:solidFill>
            <a:schemeClr val="bg1"/>
          </a:solidFill>
          <a:ln>
            <a:solidFill>
              <a:schemeClr val="tx1"/>
            </a:solidFill>
          </a:ln>
        </p:spPr>
        <p:txBody>
          <a:bodyPr wrap="square" rtlCol="0">
            <a:spAutoFit/>
          </a:bodyPr>
          <a:lstStyle>
            <a:defPPr>
              <a:defRPr lang="ja-JP"/>
            </a:defPPr>
            <a:lvl1pPr algn="just">
              <a:defRPr b="1"/>
            </a:lvl1pPr>
          </a:lstStyle>
          <a:p>
            <a:r>
              <a:rPr lang="ja-JP" altLang="en-US" dirty="0"/>
              <a:t>歯の部位</a:t>
            </a:r>
          </a:p>
        </p:txBody>
      </p:sp>
      <p:sp>
        <p:nvSpPr>
          <p:cNvPr id="20" name="正方形/長方形 19">
            <a:extLst>
              <a:ext uri="{FF2B5EF4-FFF2-40B4-BE49-F238E27FC236}">
                <a16:creationId xmlns:a16="http://schemas.microsoft.com/office/drawing/2014/main" id="{59200F6E-5F02-14ED-3BDC-D021A2E81E71}"/>
              </a:ext>
            </a:extLst>
          </p:cNvPr>
          <p:cNvSpPr/>
          <p:nvPr/>
        </p:nvSpPr>
        <p:spPr>
          <a:xfrm>
            <a:off x="3486540" y="1461093"/>
            <a:ext cx="1069778" cy="533975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スライド番号プレースホルダー 25">
            <a:extLst>
              <a:ext uri="{FF2B5EF4-FFF2-40B4-BE49-F238E27FC236}">
                <a16:creationId xmlns:a16="http://schemas.microsoft.com/office/drawing/2014/main" id="{8C229981-6E08-132D-2A75-02810D20AD6E}"/>
              </a:ext>
            </a:extLst>
          </p:cNvPr>
          <p:cNvSpPr>
            <a:spLocks noGrp="1"/>
          </p:cNvSpPr>
          <p:nvPr>
            <p:ph type="sldNum" sz="quarter" idx="12"/>
          </p:nvPr>
        </p:nvSpPr>
        <p:spPr/>
        <p:txBody>
          <a:bodyPr/>
          <a:lstStyle/>
          <a:p>
            <a:fld id="{D0DED96A-F066-47E4-9553-675BF6234992}" type="slidenum">
              <a:rPr kumimoji="1" lang="ja-JP" altLang="en-US" smtClean="0"/>
              <a:t>5</a:t>
            </a:fld>
            <a:endParaRPr kumimoji="1" lang="ja-JP" altLang="en-US"/>
          </a:p>
        </p:txBody>
      </p:sp>
      <p:grpSp>
        <p:nvGrpSpPr>
          <p:cNvPr id="63" name="グループ化 62">
            <a:extLst>
              <a:ext uri="{FF2B5EF4-FFF2-40B4-BE49-F238E27FC236}">
                <a16:creationId xmlns:a16="http://schemas.microsoft.com/office/drawing/2014/main" id="{D714D7FD-AEA9-3AE0-8758-9FEFB71A5463}"/>
              </a:ext>
            </a:extLst>
          </p:cNvPr>
          <p:cNvGrpSpPr/>
          <p:nvPr/>
        </p:nvGrpSpPr>
        <p:grpSpPr>
          <a:xfrm>
            <a:off x="56594" y="57150"/>
            <a:ext cx="6014224" cy="714762"/>
            <a:chOff x="1066244" y="30777"/>
            <a:chExt cx="6014224" cy="714762"/>
          </a:xfrm>
        </p:grpSpPr>
        <p:sp>
          <p:nvSpPr>
            <p:cNvPr id="2048" name="テキスト ボックス 2047">
              <a:extLst>
                <a:ext uri="{FF2B5EF4-FFF2-40B4-BE49-F238E27FC236}">
                  <a16:creationId xmlns:a16="http://schemas.microsoft.com/office/drawing/2014/main" id="{BCBFF522-5368-AAF0-5BC1-9AF8287F741C}"/>
                </a:ext>
              </a:extLst>
            </p:cNvPr>
            <p:cNvSpPr txBox="1"/>
            <p:nvPr/>
          </p:nvSpPr>
          <p:spPr>
            <a:xfrm>
              <a:off x="1066244" y="30777"/>
              <a:ext cx="6014224" cy="400110"/>
            </a:xfrm>
            <a:prstGeom prst="rect">
              <a:avLst/>
            </a:prstGeom>
            <a:solidFill>
              <a:schemeClr val="accent4">
                <a:lumMod val="20000"/>
                <a:lumOff val="80000"/>
              </a:schemeClr>
            </a:solidFill>
          </p:spPr>
          <p:txBody>
            <a:bodyPr wrap="square" rtlCol="0">
              <a:spAutoFit/>
            </a:bodyPr>
            <a:lstStyle>
              <a:defPPr>
                <a:defRPr lang="ja-JP"/>
              </a:defPPr>
              <a:lvl1pPr indent="0">
                <a:buNone/>
                <a:defRPr b="1"/>
              </a:lvl1pPr>
            </a:lstStyle>
            <a:p>
              <a:r>
                <a:rPr lang="ja-JP" altLang="en-US" dirty="0"/>
                <a:t>患者の歯に</a:t>
              </a:r>
              <a:r>
                <a:rPr lang="ja-JP" altLang="en-US" sz="2000" dirty="0"/>
                <a:t>関する</a:t>
              </a:r>
              <a:r>
                <a:rPr lang="ja-JP" altLang="en-US" dirty="0"/>
                <a:t>病院のリアルワールドデータの説明</a:t>
              </a:r>
            </a:p>
          </p:txBody>
        </p:sp>
        <p:sp>
          <p:nvSpPr>
            <p:cNvPr id="2049" name="テキスト ボックス 2048">
              <a:extLst>
                <a:ext uri="{FF2B5EF4-FFF2-40B4-BE49-F238E27FC236}">
                  <a16:creationId xmlns:a16="http://schemas.microsoft.com/office/drawing/2014/main" id="{264B248B-AAF6-8B0C-7E03-7CD204F75DA7}"/>
                </a:ext>
              </a:extLst>
            </p:cNvPr>
            <p:cNvSpPr txBox="1"/>
            <p:nvPr/>
          </p:nvSpPr>
          <p:spPr>
            <a:xfrm>
              <a:off x="3700091" y="345429"/>
              <a:ext cx="1468243" cy="400110"/>
            </a:xfrm>
            <a:prstGeom prst="rect">
              <a:avLst/>
            </a:prstGeom>
            <a:solidFill>
              <a:schemeClr val="accent4">
                <a:lumMod val="20000"/>
                <a:lumOff val="80000"/>
              </a:schemeClr>
            </a:solidFill>
            <a:ln>
              <a:solidFill>
                <a:schemeClr val="accent1"/>
              </a:solidFill>
            </a:ln>
          </p:spPr>
          <p:txBody>
            <a:bodyPr wrap="square" rtlCol="0">
              <a:spAutoFit/>
            </a:bodyPr>
            <a:lstStyle>
              <a:defPPr>
                <a:defRPr lang="ja-JP"/>
              </a:defPPr>
              <a:lvl1pPr indent="0">
                <a:buNone/>
                <a:defRPr b="1"/>
              </a:lvl1pPr>
            </a:lstStyle>
            <a:p>
              <a:pPr algn="ctr"/>
              <a:r>
                <a:rPr lang="ja-JP" altLang="en-US" sz="2000" dirty="0">
                  <a:solidFill>
                    <a:srgbClr val="C00000"/>
                  </a:solidFill>
                </a:rPr>
                <a:t>架空データ</a:t>
              </a:r>
            </a:p>
          </p:txBody>
        </p:sp>
        <p:cxnSp>
          <p:nvCxnSpPr>
            <p:cNvPr id="2050" name="直線コネクタ 2049">
              <a:extLst>
                <a:ext uri="{FF2B5EF4-FFF2-40B4-BE49-F238E27FC236}">
                  <a16:creationId xmlns:a16="http://schemas.microsoft.com/office/drawing/2014/main" id="{75EE0A91-AD50-E4A7-77F3-B523C4BC436E}"/>
                </a:ext>
              </a:extLst>
            </p:cNvPr>
            <p:cNvCxnSpPr/>
            <p:nvPr/>
          </p:nvCxnSpPr>
          <p:spPr>
            <a:xfrm>
              <a:off x="3726469" y="202788"/>
              <a:ext cx="2148469"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52" name="直線コネクタ 2051">
              <a:extLst>
                <a:ext uri="{FF2B5EF4-FFF2-40B4-BE49-F238E27FC236}">
                  <a16:creationId xmlns:a16="http://schemas.microsoft.com/office/drawing/2014/main" id="{885392DD-B9EE-5ED8-C3AC-4A96EA4D311A}"/>
                </a:ext>
              </a:extLst>
            </p:cNvPr>
            <p:cNvCxnSpPr/>
            <p:nvPr/>
          </p:nvCxnSpPr>
          <p:spPr>
            <a:xfrm>
              <a:off x="3756102" y="251471"/>
              <a:ext cx="2148469"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7" name="テキスト ボックス 6">
            <a:extLst>
              <a:ext uri="{FF2B5EF4-FFF2-40B4-BE49-F238E27FC236}">
                <a16:creationId xmlns:a16="http://schemas.microsoft.com/office/drawing/2014/main" id="{A05BD689-4994-7260-4910-E58EB17E95A8}"/>
              </a:ext>
            </a:extLst>
          </p:cNvPr>
          <p:cNvSpPr txBox="1"/>
          <p:nvPr/>
        </p:nvSpPr>
        <p:spPr>
          <a:xfrm>
            <a:off x="3415611" y="864405"/>
            <a:ext cx="1120015" cy="369332"/>
          </a:xfrm>
          <a:prstGeom prst="rect">
            <a:avLst/>
          </a:prstGeom>
          <a:solidFill>
            <a:schemeClr val="bg1"/>
          </a:solidFill>
          <a:ln>
            <a:solidFill>
              <a:schemeClr val="tx1"/>
            </a:solidFill>
          </a:ln>
        </p:spPr>
        <p:txBody>
          <a:bodyPr wrap="square" rtlCol="0">
            <a:spAutoFit/>
          </a:bodyPr>
          <a:lstStyle>
            <a:defPPr>
              <a:defRPr lang="ja-JP"/>
            </a:defPPr>
            <a:lvl1pPr algn="just">
              <a:defRPr b="1"/>
            </a:lvl1pPr>
          </a:lstStyle>
          <a:p>
            <a:r>
              <a:rPr lang="ja-JP" altLang="en-US" dirty="0"/>
              <a:t>歯の状態</a:t>
            </a:r>
          </a:p>
        </p:txBody>
      </p:sp>
      <p:pic>
        <p:nvPicPr>
          <p:cNvPr id="3" name="図 2" descr="テーブル, 座る, 食品, ケーキ が含まれている画像&#10;&#10;自動的に生成された説明">
            <a:extLst>
              <a:ext uri="{FF2B5EF4-FFF2-40B4-BE49-F238E27FC236}">
                <a16:creationId xmlns:a16="http://schemas.microsoft.com/office/drawing/2014/main" id="{79B6E22C-9694-A3DA-E5D9-C8F3196B051C}"/>
              </a:ext>
            </a:extLst>
          </p:cNvPr>
          <p:cNvPicPr>
            <a:picLocks noChangeAspect="1"/>
          </p:cNvPicPr>
          <p:nvPr/>
        </p:nvPicPr>
        <p:blipFill rotWithShape="1">
          <a:blip r:embed="rId3">
            <a:extLst>
              <a:ext uri="{28A0092B-C50C-407E-A947-70E740481C1C}">
                <a14:useLocalDpi xmlns:a14="http://schemas.microsoft.com/office/drawing/2010/main" val="0"/>
              </a:ext>
            </a:extLst>
          </a:blip>
          <a:srcRect l="8343" t="16637" r="11490" b="14568"/>
          <a:stretch/>
        </p:blipFill>
        <p:spPr>
          <a:xfrm rot="5400000">
            <a:off x="7284118" y="3265330"/>
            <a:ext cx="4302160" cy="2768883"/>
          </a:xfrm>
          <a:prstGeom prst="rect">
            <a:avLst/>
          </a:prstGeom>
        </p:spPr>
      </p:pic>
      <p:sp>
        <p:nvSpPr>
          <p:cNvPr id="8" name="テキスト ボックス 7">
            <a:extLst>
              <a:ext uri="{FF2B5EF4-FFF2-40B4-BE49-F238E27FC236}">
                <a16:creationId xmlns:a16="http://schemas.microsoft.com/office/drawing/2014/main" id="{ECD52749-6962-1A9A-6F80-DE582FD4FC03}"/>
              </a:ext>
            </a:extLst>
          </p:cNvPr>
          <p:cNvSpPr txBox="1"/>
          <p:nvPr/>
        </p:nvSpPr>
        <p:spPr>
          <a:xfrm>
            <a:off x="8050756" y="788098"/>
            <a:ext cx="4080291" cy="1631216"/>
          </a:xfrm>
          <a:prstGeom prst="rect">
            <a:avLst/>
          </a:prstGeom>
          <a:noFill/>
          <a:ln>
            <a:solidFill>
              <a:schemeClr val="tx1"/>
            </a:solidFill>
          </a:ln>
        </p:spPr>
        <p:txBody>
          <a:bodyPr wrap="square" rtlCol="0">
            <a:spAutoFit/>
          </a:bodyPr>
          <a:lstStyle/>
          <a:p>
            <a:r>
              <a:rPr lang="ja-JP" altLang="en-US" sz="2000" b="1" dirty="0"/>
              <a:t>残存歯</a:t>
            </a:r>
            <a:r>
              <a:rPr lang="ja-JP" altLang="en-US" sz="2000" dirty="0"/>
              <a:t>：</a:t>
            </a:r>
            <a:endParaRPr lang="en-US" altLang="ja-JP" sz="2000" dirty="0"/>
          </a:p>
          <a:p>
            <a:r>
              <a:rPr lang="ja-JP" altLang="en-US" sz="2000" dirty="0"/>
              <a:t>口腔内に存在している歯</a:t>
            </a:r>
            <a:endParaRPr lang="en-US" altLang="ja-JP" sz="2000" dirty="0"/>
          </a:p>
          <a:p>
            <a:endParaRPr lang="en-US" altLang="ja-JP" sz="2000" dirty="0"/>
          </a:p>
          <a:p>
            <a:r>
              <a:rPr kumimoji="1" lang="ja-JP" altLang="en-US" sz="2000" b="1" dirty="0"/>
              <a:t>喪失歯</a:t>
            </a:r>
            <a:r>
              <a:rPr kumimoji="1" lang="ja-JP" altLang="en-US" sz="2000" dirty="0"/>
              <a:t>：</a:t>
            </a:r>
            <a:endParaRPr kumimoji="1" lang="en-US" altLang="ja-JP" sz="2000" dirty="0"/>
          </a:p>
          <a:p>
            <a:r>
              <a:rPr lang="ja-JP" altLang="en-US" sz="2000" dirty="0"/>
              <a:t>抜歯などによって欠損している歯</a:t>
            </a:r>
            <a:endParaRPr kumimoji="1" lang="ja-JP" altLang="en-US" sz="2000" dirty="0"/>
          </a:p>
        </p:txBody>
      </p:sp>
      <p:sp>
        <p:nvSpPr>
          <p:cNvPr id="12" name="テキスト ボックス 11">
            <a:extLst>
              <a:ext uri="{FF2B5EF4-FFF2-40B4-BE49-F238E27FC236}">
                <a16:creationId xmlns:a16="http://schemas.microsoft.com/office/drawing/2014/main" id="{CFC00BFE-6F65-DDF0-5CF2-511BF2F62205}"/>
              </a:ext>
            </a:extLst>
          </p:cNvPr>
          <p:cNvSpPr txBox="1"/>
          <p:nvPr/>
        </p:nvSpPr>
        <p:spPr>
          <a:xfrm>
            <a:off x="8838826" y="3633361"/>
            <a:ext cx="966208" cy="369332"/>
          </a:xfrm>
          <a:prstGeom prst="rect">
            <a:avLst/>
          </a:prstGeom>
          <a:solidFill>
            <a:schemeClr val="bg1"/>
          </a:solidFill>
          <a:ln>
            <a:solidFill>
              <a:schemeClr val="tx1"/>
            </a:solidFill>
          </a:ln>
        </p:spPr>
        <p:txBody>
          <a:bodyPr wrap="square">
            <a:spAutoFit/>
          </a:bodyPr>
          <a:lstStyle/>
          <a:p>
            <a:r>
              <a:rPr kumimoji="1" lang="ja-JP" altLang="en-US" sz="1800" b="1" dirty="0"/>
              <a:t>喪失歯</a:t>
            </a:r>
            <a:endParaRPr lang="ja-JP" altLang="en-US" b="1" dirty="0"/>
          </a:p>
        </p:txBody>
      </p:sp>
      <p:sp>
        <p:nvSpPr>
          <p:cNvPr id="29" name="テキスト ボックス 28">
            <a:extLst>
              <a:ext uri="{FF2B5EF4-FFF2-40B4-BE49-F238E27FC236}">
                <a16:creationId xmlns:a16="http://schemas.microsoft.com/office/drawing/2014/main" id="{5DAA39C1-919E-9E82-9974-B6617FA31A3E}"/>
              </a:ext>
            </a:extLst>
          </p:cNvPr>
          <p:cNvSpPr txBox="1"/>
          <p:nvPr/>
        </p:nvSpPr>
        <p:spPr>
          <a:xfrm>
            <a:off x="8838826" y="4098053"/>
            <a:ext cx="908234" cy="369332"/>
          </a:xfrm>
          <a:prstGeom prst="rect">
            <a:avLst/>
          </a:prstGeom>
          <a:solidFill>
            <a:schemeClr val="bg1"/>
          </a:solidFill>
          <a:ln>
            <a:solidFill>
              <a:schemeClr val="tx1"/>
            </a:solidFill>
          </a:ln>
        </p:spPr>
        <p:txBody>
          <a:bodyPr wrap="square">
            <a:spAutoFit/>
          </a:bodyPr>
          <a:lstStyle/>
          <a:p>
            <a:r>
              <a:rPr kumimoji="1" lang="ja-JP" altLang="en-US" sz="1800" b="1" dirty="0"/>
              <a:t>残存歯</a:t>
            </a:r>
            <a:endParaRPr lang="ja-JP" altLang="en-US" b="1" dirty="0"/>
          </a:p>
        </p:txBody>
      </p:sp>
      <p:sp>
        <p:nvSpPr>
          <p:cNvPr id="60" name="四角形: 角を丸くする 59">
            <a:extLst>
              <a:ext uri="{FF2B5EF4-FFF2-40B4-BE49-F238E27FC236}">
                <a16:creationId xmlns:a16="http://schemas.microsoft.com/office/drawing/2014/main" id="{1E70793A-7EA2-18CC-B532-27C71BD872DA}"/>
              </a:ext>
            </a:extLst>
          </p:cNvPr>
          <p:cNvSpPr/>
          <p:nvPr/>
        </p:nvSpPr>
        <p:spPr>
          <a:xfrm rot="20521938">
            <a:off x="9940684" y="3620251"/>
            <a:ext cx="513397" cy="310034"/>
          </a:xfrm>
          <a:prstGeom prst="roundRect">
            <a:avLst/>
          </a:prstGeom>
          <a:solidFill>
            <a:srgbClr val="B8533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2054" name="直線矢印コネクタ 2053">
            <a:extLst>
              <a:ext uri="{FF2B5EF4-FFF2-40B4-BE49-F238E27FC236}">
                <a16:creationId xmlns:a16="http://schemas.microsoft.com/office/drawing/2014/main" id="{12BD2FCC-6045-B2DB-2AEC-296C83DE0D3D}"/>
              </a:ext>
            </a:extLst>
          </p:cNvPr>
          <p:cNvCxnSpPr>
            <a:cxnSpLocks/>
          </p:cNvCxnSpPr>
          <p:nvPr/>
        </p:nvCxnSpPr>
        <p:spPr>
          <a:xfrm flipH="1">
            <a:off x="9687135" y="3767396"/>
            <a:ext cx="299453" cy="35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57" name="直線矢印コネクタ 2056">
            <a:extLst>
              <a:ext uri="{FF2B5EF4-FFF2-40B4-BE49-F238E27FC236}">
                <a16:creationId xmlns:a16="http://schemas.microsoft.com/office/drawing/2014/main" id="{CFB3728F-7E76-3A80-A9FA-2211CCF49B1F}"/>
              </a:ext>
            </a:extLst>
          </p:cNvPr>
          <p:cNvCxnSpPr>
            <a:cxnSpLocks/>
          </p:cNvCxnSpPr>
          <p:nvPr/>
        </p:nvCxnSpPr>
        <p:spPr>
          <a:xfrm flipH="1">
            <a:off x="9687135" y="4219731"/>
            <a:ext cx="3826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59" name="矢印: 下 2058">
            <a:extLst>
              <a:ext uri="{FF2B5EF4-FFF2-40B4-BE49-F238E27FC236}">
                <a16:creationId xmlns:a16="http://schemas.microsoft.com/office/drawing/2014/main" id="{8511A5FF-4093-E2CA-8F83-08E8C19FB6DA}"/>
              </a:ext>
            </a:extLst>
          </p:cNvPr>
          <p:cNvSpPr/>
          <p:nvPr/>
        </p:nvSpPr>
        <p:spPr>
          <a:xfrm rot="5400000">
            <a:off x="7924893" y="4453095"/>
            <a:ext cx="388115" cy="531103"/>
          </a:xfrm>
          <a:prstGeom prst="down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060" name="グループ化 2059">
            <a:extLst>
              <a:ext uri="{FF2B5EF4-FFF2-40B4-BE49-F238E27FC236}">
                <a16:creationId xmlns:a16="http://schemas.microsoft.com/office/drawing/2014/main" id="{A15104FA-CAFB-A784-5927-2930F0D26F37}"/>
              </a:ext>
            </a:extLst>
          </p:cNvPr>
          <p:cNvGrpSpPr/>
          <p:nvPr/>
        </p:nvGrpSpPr>
        <p:grpSpPr>
          <a:xfrm>
            <a:off x="5223382" y="3674643"/>
            <a:ext cx="2600838" cy="1585483"/>
            <a:chOff x="5420695" y="2453001"/>
            <a:chExt cx="2600838" cy="1585483"/>
          </a:xfrm>
        </p:grpSpPr>
        <p:sp>
          <p:nvSpPr>
            <p:cNvPr id="2061" name="正方形/長方形 2060">
              <a:extLst>
                <a:ext uri="{FF2B5EF4-FFF2-40B4-BE49-F238E27FC236}">
                  <a16:creationId xmlns:a16="http://schemas.microsoft.com/office/drawing/2014/main" id="{8B632AF5-9E06-714B-32B3-90A74EBA2B43}"/>
                </a:ext>
              </a:extLst>
            </p:cNvPr>
            <p:cNvSpPr/>
            <p:nvPr/>
          </p:nvSpPr>
          <p:spPr>
            <a:xfrm>
              <a:off x="5420695" y="2453001"/>
              <a:ext cx="2600838" cy="1585483"/>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062" name="グループ化 2061">
              <a:extLst>
                <a:ext uri="{FF2B5EF4-FFF2-40B4-BE49-F238E27FC236}">
                  <a16:creationId xmlns:a16="http://schemas.microsoft.com/office/drawing/2014/main" id="{9B3E3DA6-E58C-F501-A16C-82113410BAFC}"/>
                </a:ext>
              </a:extLst>
            </p:cNvPr>
            <p:cNvGrpSpPr/>
            <p:nvPr/>
          </p:nvGrpSpPr>
          <p:grpSpPr>
            <a:xfrm>
              <a:off x="5478271" y="2500022"/>
              <a:ext cx="2489673" cy="1476205"/>
              <a:chOff x="5478271" y="2500022"/>
              <a:chExt cx="2489673" cy="1476205"/>
            </a:xfrm>
          </p:grpSpPr>
          <p:sp>
            <p:nvSpPr>
              <p:cNvPr id="2064" name="テキスト ボックス 2063">
                <a:extLst>
                  <a:ext uri="{FF2B5EF4-FFF2-40B4-BE49-F238E27FC236}">
                    <a16:creationId xmlns:a16="http://schemas.microsoft.com/office/drawing/2014/main" id="{DA030292-3B61-3490-31BC-B6EB9787933E}"/>
                  </a:ext>
                </a:extLst>
              </p:cNvPr>
              <p:cNvSpPr txBox="1"/>
              <p:nvPr/>
            </p:nvSpPr>
            <p:spPr>
              <a:xfrm>
                <a:off x="5478271" y="2500022"/>
                <a:ext cx="1120015" cy="369332"/>
              </a:xfrm>
              <a:prstGeom prst="rect">
                <a:avLst/>
              </a:prstGeom>
              <a:solidFill>
                <a:srgbClr val="FFFF00"/>
              </a:solidFill>
            </p:spPr>
            <p:txBody>
              <a:bodyPr wrap="square" rtlCol="0">
                <a:spAutoFit/>
              </a:bodyPr>
              <a:lstStyle>
                <a:defPPr>
                  <a:defRPr lang="ja-JP"/>
                </a:defPPr>
                <a:lvl1pPr algn="just">
                  <a:defRPr b="1"/>
                </a:lvl1pPr>
              </a:lstStyle>
              <a:p>
                <a:r>
                  <a:rPr lang="ja-JP" altLang="en-US" dirty="0"/>
                  <a:t>歯の部位</a:t>
                </a:r>
              </a:p>
            </p:txBody>
          </p:sp>
          <p:sp>
            <p:nvSpPr>
              <p:cNvPr id="2066" name="テキスト ボックス 2065">
                <a:extLst>
                  <a:ext uri="{FF2B5EF4-FFF2-40B4-BE49-F238E27FC236}">
                    <a16:creationId xmlns:a16="http://schemas.microsoft.com/office/drawing/2014/main" id="{F11893F3-20E9-1AC7-3E3B-93A294BE6C04}"/>
                  </a:ext>
                </a:extLst>
              </p:cNvPr>
              <p:cNvSpPr txBox="1"/>
              <p:nvPr/>
            </p:nvSpPr>
            <p:spPr>
              <a:xfrm>
                <a:off x="6847929" y="2516097"/>
                <a:ext cx="1120015" cy="369332"/>
              </a:xfrm>
              <a:prstGeom prst="rect">
                <a:avLst/>
              </a:prstGeom>
              <a:solidFill>
                <a:srgbClr val="FFFF00"/>
              </a:solidFill>
            </p:spPr>
            <p:txBody>
              <a:bodyPr wrap="square" rtlCol="0">
                <a:spAutoFit/>
              </a:bodyPr>
              <a:lstStyle>
                <a:defPPr>
                  <a:defRPr lang="ja-JP"/>
                </a:defPPr>
                <a:lvl1pPr algn="just">
                  <a:defRPr b="1"/>
                </a:lvl1pPr>
              </a:lstStyle>
              <a:p>
                <a:r>
                  <a:rPr lang="ja-JP" altLang="en-US" dirty="0"/>
                  <a:t>歯の状態</a:t>
                </a:r>
              </a:p>
            </p:txBody>
          </p:sp>
          <p:sp>
            <p:nvSpPr>
              <p:cNvPr id="2068" name="テキスト ボックス 2067">
                <a:extLst>
                  <a:ext uri="{FF2B5EF4-FFF2-40B4-BE49-F238E27FC236}">
                    <a16:creationId xmlns:a16="http://schemas.microsoft.com/office/drawing/2014/main" id="{23B1E405-5CB1-160C-E715-BABBF52584C0}"/>
                  </a:ext>
                </a:extLst>
              </p:cNvPr>
              <p:cNvSpPr txBox="1"/>
              <p:nvPr/>
            </p:nvSpPr>
            <p:spPr>
              <a:xfrm>
                <a:off x="6847929" y="3153829"/>
                <a:ext cx="1120014" cy="369332"/>
              </a:xfrm>
              <a:prstGeom prst="rect">
                <a:avLst/>
              </a:prstGeom>
              <a:solidFill>
                <a:schemeClr val="bg1"/>
              </a:solidFill>
              <a:ln>
                <a:solidFill>
                  <a:schemeClr val="tx1"/>
                </a:solidFill>
              </a:ln>
            </p:spPr>
            <p:txBody>
              <a:bodyPr wrap="square">
                <a:spAutoFit/>
              </a:bodyPr>
              <a:lstStyle/>
              <a:p>
                <a:r>
                  <a:rPr kumimoji="1" lang="ja-JP" altLang="en-US" sz="1800" b="1" dirty="0"/>
                  <a:t>喪失歯</a:t>
                </a:r>
                <a:endParaRPr lang="ja-JP" altLang="en-US" b="1" dirty="0"/>
              </a:p>
            </p:txBody>
          </p:sp>
          <p:sp>
            <p:nvSpPr>
              <p:cNvPr id="2070" name="テキスト ボックス 2069">
                <a:extLst>
                  <a:ext uri="{FF2B5EF4-FFF2-40B4-BE49-F238E27FC236}">
                    <a16:creationId xmlns:a16="http://schemas.microsoft.com/office/drawing/2014/main" id="{1AD9FD87-1318-376E-3C66-417EFADE8773}"/>
                  </a:ext>
                </a:extLst>
              </p:cNvPr>
              <p:cNvSpPr txBox="1"/>
              <p:nvPr/>
            </p:nvSpPr>
            <p:spPr>
              <a:xfrm>
                <a:off x="6847928" y="3606895"/>
                <a:ext cx="1120013" cy="369332"/>
              </a:xfrm>
              <a:prstGeom prst="rect">
                <a:avLst/>
              </a:prstGeom>
              <a:solidFill>
                <a:schemeClr val="bg1"/>
              </a:solidFill>
              <a:ln>
                <a:solidFill>
                  <a:schemeClr val="tx1"/>
                </a:solidFill>
              </a:ln>
            </p:spPr>
            <p:txBody>
              <a:bodyPr wrap="square">
                <a:spAutoFit/>
              </a:bodyPr>
              <a:lstStyle/>
              <a:p>
                <a:r>
                  <a:rPr kumimoji="1" lang="ja-JP" altLang="en-US" sz="1800" b="1" dirty="0"/>
                  <a:t>残存歯</a:t>
                </a:r>
                <a:endParaRPr lang="ja-JP" altLang="en-US" b="1" dirty="0"/>
              </a:p>
            </p:txBody>
          </p:sp>
          <p:sp>
            <p:nvSpPr>
              <p:cNvPr id="2072" name="テキスト ボックス 2071">
                <a:extLst>
                  <a:ext uri="{FF2B5EF4-FFF2-40B4-BE49-F238E27FC236}">
                    <a16:creationId xmlns:a16="http://schemas.microsoft.com/office/drawing/2014/main" id="{9DBFA24B-793B-E432-4B26-E1BB0240615C}"/>
                  </a:ext>
                </a:extLst>
              </p:cNvPr>
              <p:cNvSpPr txBox="1"/>
              <p:nvPr/>
            </p:nvSpPr>
            <p:spPr>
              <a:xfrm>
                <a:off x="5505157" y="3153829"/>
                <a:ext cx="1120014" cy="369332"/>
              </a:xfrm>
              <a:prstGeom prst="rect">
                <a:avLst/>
              </a:prstGeom>
              <a:solidFill>
                <a:schemeClr val="bg1"/>
              </a:solidFill>
              <a:ln>
                <a:solidFill>
                  <a:schemeClr val="tx1"/>
                </a:solidFill>
              </a:ln>
            </p:spPr>
            <p:txBody>
              <a:bodyPr wrap="square">
                <a:spAutoFit/>
              </a:bodyPr>
              <a:lstStyle/>
              <a:p>
                <a:r>
                  <a:rPr kumimoji="1" lang="en-US" altLang="ja-JP" sz="1800" b="1" dirty="0"/>
                  <a:t>B6</a:t>
                </a:r>
                <a:endParaRPr lang="ja-JP" altLang="en-US" b="1" dirty="0"/>
              </a:p>
            </p:txBody>
          </p:sp>
          <p:sp>
            <p:nvSpPr>
              <p:cNvPr id="2074" name="テキスト ボックス 2073">
                <a:extLst>
                  <a:ext uri="{FF2B5EF4-FFF2-40B4-BE49-F238E27FC236}">
                    <a16:creationId xmlns:a16="http://schemas.microsoft.com/office/drawing/2014/main" id="{68634995-BDF8-F38A-0748-6E214C2E2911}"/>
                  </a:ext>
                </a:extLst>
              </p:cNvPr>
              <p:cNvSpPr txBox="1"/>
              <p:nvPr/>
            </p:nvSpPr>
            <p:spPr>
              <a:xfrm>
                <a:off x="5505158" y="3606895"/>
                <a:ext cx="1120013" cy="369332"/>
              </a:xfrm>
              <a:prstGeom prst="rect">
                <a:avLst/>
              </a:prstGeom>
              <a:solidFill>
                <a:schemeClr val="bg1"/>
              </a:solidFill>
              <a:ln>
                <a:solidFill>
                  <a:schemeClr val="tx1"/>
                </a:solidFill>
              </a:ln>
            </p:spPr>
            <p:txBody>
              <a:bodyPr wrap="square">
                <a:spAutoFit/>
              </a:bodyPr>
              <a:lstStyle/>
              <a:p>
                <a:r>
                  <a:rPr kumimoji="1" lang="en-US" altLang="ja-JP" sz="1800" b="1" dirty="0"/>
                  <a:t>B7</a:t>
                </a:r>
                <a:endParaRPr lang="ja-JP" altLang="en-US" b="1" dirty="0"/>
              </a:p>
            </p:txBody>
          </p:sp>
        </p:grpSp>
      </p:grpSp>
      <p:sp>
        <p:nvSpPr>
          <p:cNvPr id="2077" name="対角する 2 つの角を切り取った四角形 6">
            <a:extLst>
              <a:ext uri="{FF2B5EF4-FFF2-40B4-BE49-F238E27FC236}">
                <a16:creationId xmlns:a16="http://schemas.microsoft.com/office/drawing/2014/main" id="{B9FA53B5-EB45-80D9-09AB-824F7DC3ADF3}"/>
              </a:ext>
            </a:extLst>
          </p:cNvPr>
          <p:cNvSpPr/>
          <p:nvPr/>
        </p:nvSpPr>
        <p:spPr>
          <a:xfrm>
            <a:off x="56594" y="506105"/>
            <a:ext cx="1633782" cy="713070"/>
          </a:xfrm>
          <a:prstGeom prst="snip2DiagRect">
            <a:avLst/>
          </a:prstGeom>
          <a:solidFill>
            <a:schemeClr val="accent6">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EXCEL</a:t>
            </a:r>
          </a:p>
          <a:p>
            <a:pPr algn="ctr"/>
            <a:r>
              <a:rPr kumimoji="1" lang="ja-JP" altLang="en-US" sz="2000" dirty="0">
                <a:solidFill>
                  <a:schemeClr val="tx1"/>
                </a:solidFill>
              </a:rPr>
              <a:t>ファイル</a:t>
            </a:r>
          </a:p>
        </p:txBody>
      </p:sp>
    </p:spTree>
    <p:extLst>
      <p:ext uri="{BB962C8B-B14F-4D97-AF65-F5344CB8AC3E}">
        <p14:creationId xmlns:p14="http://schemas.microsoft.com/office/powerpoint/2010/main" val="27129712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FBACAFB-1DEB-E5C4-8E7F-9073188BE99C}"/>
              </a:ext>
            </a:extLst>
          </p:cNvPr>
          <p:cNvSpPr>
            <a:spLocks noGrp="1"/>
          </p:cNvSpPr>
          <p:nvPr>
            <p:ph type="sldNum" sz="quarter" idx="12"/>
          </p:nvPr>
        </p:nvSpPr>
        <p:spPr/>
        <p:txBody>
          <a:bodyPr/>
          <a:lstStyle/>
          <a:p>
            <a:fld id="{D0DED96A-F066-47E4-9553-675BF6234992}" type="slidenum">
              <a:rPr kumimoji="1" lang="ja-JP" altLang="en-US" smtClean="0"/>
              <a:t>50</a:t>
            </a:fld>
            <a:endParaRPr kumimoji="1" lang="ja-JP" altLang="en-US" dirty="0"/>
          </a:p>
        </p:txBody>
      </p:sp>
      <p:sp>
        <p:nvSpPr>
          <p:cNvPr id="6" name="テキスト ボックス 5">
            <a:extLst>
              <a:ext uri="{FF2B5EF4-FFF2-40B4-BE49-F238E27FC236}">
                <a16:creationId xmlns:a16="http://schemas.microsoft.com/office/drawing/2014/main" id="{1D60E4F6-2DED-9895-9C3C-3D21C878A247}"/>
              </a:ext>
            </a:extLst>
          </p:cNvPr>
          <p:cNvSpPr txBox="1"/>
          <p:nvPr/>
        </p:nvSpPr>
        <p:spPr>
          <a:xfrm>
            <a:off x="0" y="798466"/>
            <a:ext cx="1577792" cy="369332"/>
          </a:xfrm>
          <a:prstGeom prst="rect">
            <a:avLst/>
          </a:prstGeom>
          <a:noFill/>
          <a:ln>
            <a:solidFill>
              <a:schemeClr val="tx1"/>
            </a:solidFill>
          </a:ln>
        </p:spPr>
        <p:txBody>
          <a:bodyPr wrap="square">
            <a:spAutoFit/>
          </a:bodyPr>
          <a:lstStyle>
            <a:defPPr>
              <a:defRPr lang="ja-JP"/>
            </a:defPPr>
            <a:lvl1pPr>
              <a:defRPr b="0" i="0">
                <a:solidFill>
                  <a:srgbClr val="212121"/>
                </a:solidFill>
                <a:effectLst/>
                <a:latin typeface="Roboto" panose="020F0502020204030204" pitchFamily="34" charset="0"/>
              </a:defRPr>
            </a:lvl1pPr>
          </a:lstStyle>
          <a:p>
            <a:r>
              <a:rPr lang="ja-JP" altLang="en-US" b="0" i="0" dirty="0">
                <a:solidFill>
                  <a:srgbClr val="212121"/>
                </a:solidFill>
                <a:effectLst/>
                <a:latin typeface="Roboto" panose="02000000000000000000" pitchFamily="2" charset="0"/>
              </a:rPr>
              <a:t>コード</a:t>
            </a:r>
            <a:r>
              <a:rPr lang="en-US" altLang="ja-JP" b="0" i="0" dirty="0">
                <a:solidFill>
                  <a:srgbClr val="212121"/>
                </a:solidFill>
                <a:effectLst/>
                <a:latin typeface="Roboto" panose="02000000000000000000" pitchFamily="2" charset="0"/>
              </a:rPr>
              <a:t>13-3</a:t>
            </a:r>
            <a:endParaRPr lang="en" altLang="ja-JP" dirty="0"/>
          </a:p>
        </p:txBody>
      </p:sp>
      <p:sp>
        <p:nvSpPr>
          <p:cNvPr id="7" name="テキスト ボックス 6">
            <a:extLst>
              <a:ext uri="{FF2B5EF4-FFF2-40B4-BE49-F238E27FC236}">
                <a16:creationId xmlns:a16="http://schemas.microsoft.com/office/drawing/2014/main" id="{26DC825B-D642-624A-1C90-DA7BC1E8FBA7}"/>
              </a:ext>
            </a:extLst>
          </p:cNvPr>
          <p:cNvSpPr txBox="1"/>
          <p:nvPr/>
        </p:nvSpPr>
        <p:spPr>
          <a:xfrm>
            <a:off x="1763274" y="2584804"/>
            <a:ext cx="4969722" cy="923330"/>
          </a:xfrm>
          <a:prstGeom prst="rect">
            <a:avLst/>
          </a:prstGeom>
          <a:noFill/>
        </p:spPr>
        <p:txBody>
          <a:bodyPr wrap="square" rtlCol="0">
            <a:spAutoFit/>
          </a:bodyPr>
          <a:lstStyle/>
          <a:p>
            <a:pPr algn="just"/>
            <a:r>
              <a:rPr lang="en" altLang="ja-JP" b="0" dirty="0">
                <a:solidFill>
                  <a:srgbClr val="AF00DB"/>
                </a:solidFill>
                <a:effectLst/>
                <a:latin typeface="Courier New" panose="02070309020205020404" pitchFamily="49" charset="0"/>
              </a:rPr>
              <a:t>import</a:t>
            </a:r>
            <a:r>
              <a:rPr lang="en" altLang="ja-JP" b="0" dirty="0">
                <a:solidFill>
                  <a:srgbClr val="000000"/>
                </a:solidFill>
                <a:effectLst/>
                <a:latin typeface="Courier New" panose="02070309020205020404" pitchFamily="49" charset="0"/>
              </a:rPr>
              <a:t> </a:t>
            </a:r>
            <a:r>
              <a:rPr lang="en" altLang="ja-JP" b="0" dirty="0" err="1">
                <a:solidFill>
                  <a:srgbClr val="000000"/>
                </a:solidFill>
                <a:effectLst/>
                <a:latin typeface="Courier New" panose="02070309020205020404" pitchFamily="49" charset="0"/>
              </a:rPr>
              <a:t>matplotlib.pyplot</a:t>
            </a:r>
            <a:r>
              <a:rPr lang="en" altLang="ja-JP" b="0" dirty="0">
                <a:solidFill>
                  <a:srgbClr val="000000"/>
                </a:solidFill>
                <a:effectLst/>
                <a:latin typeface="Courier New" panose="02070309020205020404" pitchFamily="49" charset="0"/>
              </a:rPr>
              <a:t> </a:t>
            </a:r>
            <a:r>
              <a:rPr lang="en" altLang="ja-JP" b="0" dirty="0">
                <a:solidFill>
                  <a:srgbClr val="AF00DB"/>
                </a:solidFill>
                <a:effectLst/>
                <a:latin typeface="Courier New" panose="02070309020205020404" pitchFamily="49" charset="0"/>
              </a:rPr>
              <a:t>as</a:t>
            </a:r>
            <a:r>
              <a:rPr lang="en" altLang="ja-JP" b="0" dirty="0">
                <a:solidFill>
                  <a:srgbClr val="000000"/>
                </a:solidFill>
                <a:effectLst/>
                <a:latin typeface="Courier New" panose="02070309020205020404" pitchFamily="49" charset="0"/>
              </a:rPr>
              <a:t> </a:t>
            </a:r>
            <a:r>
              <a:rPr lang="en" altLang="ja-JP" b="0" dirty="0" err="1">
                <a:solidFill>
                  <a:srgbClr val="000000"/>
                </a:solidFill>
                <a:effectLst/>
                <a:latin typeface="Courier New" panose="02070309020205020404" pitchFamily="49" charset="0"/>
              </a:rPr>
              <a:t>plt</a:t>
            </a:r>
            <a:endParaRPr lang="en" altLang="ja-JP" b="0" dirty="0">
              <a:solidFill>
                <a:srgbClr val="000000"/>
              </a:solidFill>
              <a:effectLst/>
              <a:latin typeface="Courier New" panose="02070309020205020404" pitchFamily="49" charset="0"/>
            </a:endParaRPr>
          </a:p>
          <a:p>
            <a:pPr algn="just"/>
            <a:r>
              <a:rPr lang="en" altLang="ja-JP" b="0" dirty="0">
                <a:solidFill>
                  <a:srgbClr val="0000FF"/>
                </a:solidFill>
                <a:effectLst/>
                <a:latin typeface="Courier New" panose="02070309020205020404" pitchFamily="49" charset="0"/>
              </a:rPr>
              <a:t>!</a:t>
            </a:r>
            <a:r>
              <a:rPr lang="en" altLang="ja-JP" b="0" dirty="0">
                <a:solidFill>
                  <a:srgbClr val="000000"/>
                </a:solidFill>
                <a:effectLst/>
                <a:latin typeface="Courier New" panose="02070309020205020404" pitchFamily="49" charset="0"/>
              </a:rPr>
              <a:t>pip install </a:t>
            </a:r>
            <a:r>
              <a:rPr lang="en" altLang="ja-JP" b="0" dirty="0" err="1">
                <a:solidFill>
                  <a:srgbClr val="000000"/>
                </a:solidFill>
                <a:effectLst/>
                <a:latin typeface="Courier New" panose="02070309020205020404" pitchFamily="49" charset="0"/>
              </a:rPr>
              <a:t>japanize</a:t>
            </a:r>
            <a:r>
              <a:rPr lang="en" altLang="ja-JP" b="0" dirty="0">
                <a:solidFill>
                  <a:srgbClr val="000000"/>
                </a:solidFill>
                <a:effectLst/>
                <a:latin typeface="Courier New" panose="02070309020205020404" pitchFamily="49" charset="0"/>
              </a:rPr>
              <a:t>-matplotlib</a:t>
            </a:r>
          </a:p>
          <a:p>
            <a:pPr algn="just"/>
            <a:r>
              <a:rPr lang="en" altLang="ja-JP" b="0" dirty="0">
                <a:solidFill>
                  <a:srgbClr val="AF00DB"/>
                </a:solidFill>
                <a:effectLst/>
                <a:latin typeface="Courier New" panose="02070309020205020404" pitchFamily="49" charset="0"/>
              </a:rPr>
              <a:t>import</a:t>
            </a:r>
            <a:r>
              <a:rPr lang="en" altLang="ja-JP" b="0" dirty="0">
                <a:solidFill>
                  <a:srgbClr val="000000"/>
                </a:solidFill>
                <a:effectLst/>
                <a:latin typeface="Courier New" panose="02070309020205020404" pitchFamily="49" charset="0"/>
              </a:rPr>
              <a:t> </a:t>
            </a:r>
            <a:r>
              <a:rPr lang="en" altLang="ja-JP" b="0" dirty="0" err="1">
                <a:solidFill>
                  <a:srgbClr val="000000"/>
                </a:solidFill>
                <a:effectLst/>
                <a:latin typeface="Courier New" panose="02070309020205020404" pitchFamily="49" charset="0"/>
              </a:rPr>
              <a:t>japanize_matplotlib</a:t>
            </a:r>
            <a:endParaRPr lang="en" altLang="ja-JP" b="0" dirty="0">
              <a:solidFill>
                <a:srgbClr val="000000"/>
              </a:solidFill>
              <a:effectLst/>
              <a:latin typeface="Courier New" panose="02070309020205020404" pitchFamily="49" charset="0"/>
            </a:endParaRPr>
          </a:p>
        </p:txBody>
      </p:sp>
      <p:sp>
        <p:nvSpPr>
          <p:cNvPr id="9" name="テキスト ボックス 8">
            <a:extLst>
              <a:ext uri="{FF2B5EF4-FFF2-40B4-BE49-F238E27FC236}">
                <a16:creationId xmlns:a16="http://schemas.microsoft.com/office/drawing/2014/main" id="{9E260F82-D8E6-4481-6449-B1180CC4B8EF}"/>
              </a:ext>
            </a:extLst>
          </p:cNvPr>
          <p:cNvSpPr txBox="1"/>
          <p:nvPr/>
        </p:nvSpPr>
        <p:spPr>
          <a:xfrm>
            <a:off x="1763274" y="4247980"/>
            <a:ext cx="4969722" cy="2031325"/>
          </a:xfrm>
          <a:prstGeom prst="rect">
            <a:avLst/>
          </a:prstGeom>
          <a:noFill/>
        </p:spPr>
        <p:txBody>
          <a:bodyPr wrap="square">
            <a:spAutoFit/>
          </a:bodyPr>
          <a:lstStyle/>
          <a:p>
            <a:pPr algn="just"/>
            <a:r>
              <a:rPr lang="en" altLang="ja-JP" b="0" dirty="0" err="1">
                <a:solidFill>
                  <a:srgbClr val="000000"/>
                </a:solidFill>
                <a:effectLst/>
                <a:latin typeface="Courier New" panose="02070309020205020404" pitchFamily="49" charset="0"/>
              </a:rPr>
              <a:t>plt.figure</a:t>
            </a:r>
            <a:r>
              <a:rPr lang="en" altLang="ja-JP" b="0" dirty="0">
                <a:solidFill>
                  <a:srgbClr val="000000"/>
                </a:solidFill>
                <a:effectLst/>
                <a:latin typeface="Courier New" panose="02070309020205020404" pitchFamily="49" charset="0"/>
              </a:rPr>
              <a:t>()</a:t>
            </a:r>
          </a:p>
          <a:p>
            <a:pPr algn="just"/>
            <a:r>
              <a:rPr lang="en" altLang="ja-JP" b="0" dirty="0" err="1">
                <a:solidFill>
                  <a:srgbClr val="000000"/>
                </a:solidFill>
                <a:effectLst/>
                <a:latin typeface="Courier New" panose="02070309020205020404" pitchFamily="49" charset="0"/>
              </a:rPr>
              <a:t>plt.title</a:t>
            </a:r>
            <a:r>
              <a:rPr lang="en" altLang="ja-JP" b="0" dirty="0">
                <a:solidFill>
                  <a:srgbClr val="000000"/>
                </a:solidFill>
                <a:effectLst/>
                <a:latin typeface="Courier New" panose="02070309020205020404" pitchFamily="49" charset="0"/>
              </a:rPr>
              <a:t>(</a:t>
            </a:r>
            <a:r>
              <a:rPr lang="en" altLang="ja-JP" b="0" dirty="0">
                <a:solidFill>
                  <a:srgbClr val="A31515"/>
                </a:solidFill>
                <a:effectLst/>
                <a:latin typeface="Courier New" panose="02070309020205020404" pitchFamily="49" charset="0"/>
              </a:rPr>
              <a:t>'</a:t>
            </a:r>
            <a:r>
              <a:rPr lang="ja-JP" altLang="en-US" b="0" dirty="0">
                <a:solidFill>
                  <a:srgbClr val="A31515"/>
                </a:solidFill>
                <a:effectLst/>
                <a:latin typeface="Courier New" panose="02070309020205020404" pitchFamily="49" charset="0"/>
              </a:rPr>
              <a:t>散布図：年齢と歯の本数</a:t>
            </a:r>
            <a:r>
              <a:rPr lang="en-US" altLang="ja-JP" b="0" dirty="0">
                <a:solidFill>
                  <a:srgbClr val="A31515"/>
                </a:solidFill>
                <a:effectLst/>
                <a:latin typeface="Courier New" panose="02070309020205020404" pitchFamily="49" charset="0"/>
              </a:rPr>
              <a:t>'</a:t>
            </a:r>
            <a:r>
              <a:rPr lang="en-US" altLang="ja-JP" b="0" dirty="0">
                <a:solidFill>
                  <a:srgbClr val="000000"/>
                </a:solidFill>
                <a:effectLst/>
                <a:latin typeface="Courier New" panose="02070309020205020404" pitchFamily="49" charset="0"/>
              </a:rPr>
              <a:t>)</a:t>
            </a:r>
          </a:p>
          <a:p>
            <a:pPr algn="just"/>
            <a:r>
              <a:rPr lang="en" altLang="ja-JP" b="0" dirty="0" err="1">
                <a:solidFill>
                  <a:srgbClr val="000000"/>
                </a:solidFill>
                <a:effectLst/>
                <a:latin typeface="Courier New" panose="02070309020205020404" pitchFamily="49" charset="0"/>
              </a:rPr>
              <a:t>plt.xlabel</a:t>
            </a:r>
            <a:r>
              <a:rPr lang="en" altLang="ja-JP" b="0" dirty="0">
                <a:solidFill>
                  <a:srgbClr val="000000"/>
                </a:solidFill>
                <a:effectLst/>
                <a:latin typeface="Courier New" panose="02070309020205020404" pitchFamily="49" charset="0"/>
              </a:rPr>
              <a:t>(</a:t>
            </a:r>
            <a:r>
              <a:rPr lang="en" altLang="ja-JP" b="0" dirty="0">
                <a:solidFill>
                  <a:srgbClr val="A31515"/>
                </a:solidFill>
                <a:effectLst/>
                <a:latin typeface="Courier New" panose="02070309020205020404" pitchFamily="49" charset="0"/>
              </a:rPr>
              <a:t>'</a:t>
            </a:r>
            <a:r>
              <a:rPr lang="ja-JP" altLang="en-US" b="0" dirty="0">
                <a:solidFill>
                  <a:srgbClr val="A31515"/>
                </a:solidFill>
                <a:effectLst/>
                <a:latin typeface="Courier New" panose="02070309020205020404" pitchFamily="49" charset="0"/>
              </a:rPr>
              <a:t>年齢</a:t>
            </a:r>
            <a:r>
              <a:rPr lang="en-US" altLang="ja-JP" b="0" dirty="0">
                <a:solidFill>
                  <a:srgbClr val="A31515"/>
                </a:solidFill>
                <a:effectLst/>
                <a:latin typeface="Courier New" panose="02070309020205020404" pitchFamily="49" charset="0"/>
              </a:rPr>
              <a:t>'</a:t>
            </a:r>
            <a:r>
              <a:rPr lang="en-US" altLang="ja-JP" b="0" dirty="0">
                <a:solidFill>
                  <a:srgbClr val="000000"/>
                </a:solidFill>
                <a:effectLst/>
                <a:latin typeface="Courier New" panose="02070309020205020404" pitchFamily="49" charset="0"/>
              </a:rPr>
              <a:t>)</a:t>
            </a:r>
          </a:p>
          <a:p>
            <a:pPr algn="just"/>
            <a:r>
              <a:rPr lang="en" altLang="ja-JP" b="0" dirty="0" err="1">
                <a:solidFill>
                  <a:srgbClr val="000000"/>
                </a:solidFill>
                <a:effectLst/>
                <a:latin typeface="Courier New" panose="02070309020205020404" pitchFamily="49" charset="0"/>
              </a:rPr>
              <a:t>plt.ylabel</a:t>
            </a:r>
            <a:r>
              <a:rPr lang="en" altLang="ja-JP" b="0" dirty="0">
                <a:solidFill>
                  <a:srgbClr val="000000"/>
                </a:solidFill>
                <a:effectLst/>
                <a:latin typeface="Courier New" panose="02070309020205020404" pitchFamily="49" charset="0"/>
              </a:rPr>
              <a:t>(</a:t>
            </a:r>
            <a:r>
              <a:rPr lang="en" altLang="ja-JP" b="0" dirty="0">
                <a:solidFill>
                  <a:srgbClr val="A31515"/>
                </a:solidFill>
                <a:effectLst/>
                <a:latin typeface="Courier New" panose="02070309020205020404" pitchFamily="49" charset="0"/>
              </a:rPr>
              <a:t>'</a:t>
            </a:r>
            <a:r>
              <a:rPr lang="ja-JP" altLang="en-US" b="0" dirty="0">
                <a:solidFill>
                  <a:srgbClr val="A31515"/>
                </a:solidFill>
                <a:effectLst/>
                <a:latin typeface="Courier New" panose="02070309020205020404" pitchFamily="49" charset="0"/>
              </a:rPr>
              <a:t>歯の本数</a:t>
            </a:r>
            <a:r>
              <a:rPr lang="en-US" altLang="ja-JP" b="0" dirty="0">
                <a:solidFill>
                  <a:srgbClr val="A31515"/>
                </a:solidFill>
                <a:effectLst/>
                <a:latin typeface="Courier New" panose="02070309020205020404" pitchFamily="49" charset="0"/>
              </a:rPr>
              <a:t>'</a:t>
            </a:r>
            <a:r>
              <a:rPr lang="en-US" altLang="ja-JP" b="0" dirty="0">
                <a:solidFill>
                  <a:srgbClr val="000000"/>
                </a:solidFill>
                <a:effectLst/>
                <a:latin typeface="Courier New" panose="02070309020205020404" pitchFamily="49" charset="0"/>
              </a:rPr>
              <a:t>)</a:t>
            </a:r>
          </a:p>
          <a:p>
            <a:pPr algn="just"/>
            <a:r>
              <a:rPr lang="en" altLang="ja-JP" b="0" dirty="0" err="1">
                <a:solidFill>
                  <a:srgbClr val="000000"/>
                </a:solidFill>
                <a:effectLst/>
                <a:latin typeface="Courier New" panose="02070309020205020404" pitchFamily="49" charset="0"/>
              </a:rPr>
              <a:t>plt.grid</a:t>
            </a:r>
            <a:r>
              <a:rPr lang="en" altLang="ja-JP" b="0" dirty="0">
                <a:solidFill>
                  <a:srgbClr val="000000"/>
                </a:solidFill>
                <a:effectLst/>
                <a:latin typeface="Courier New" panose="02070309020205020404" pitchFamily="49" charset="0"/>
              </a:rPr>
              <a:t>()</a:t>
            </a:r>
          </a:p>
          <a:p>
            <a:pPr algn="just"/>
            <a:r>
              <a:rPr lang="en" altLang="ja-JP" b="0" dirty="0">
                <a:solidFill>
                  <a:srgbClr val="000000"/>
                </a:solidFill>
                <a:effectLst/>
                <a:latin typeface="Courier New" panose="02070309020205020404" pitchFamily="49" charset="0"/>
              </a:rPr>
              <a:t>plt.scatter(x,y)</a:t>
            </a:r>
          </a:p>
          <a:p>
            <a:pPr algn="just"/>
            <a:r>
              <a:rPr lang="en" altLang="ja-JP" b="0" dirty="0" err="1">
                <a:solidFill>
                  <a:srgbClr val="000000"/>
                </a:solidFill>
                <a:effectLst/>
                <a:latin typeface="Courier New" panose="02070309020205020404" pitchFamily="49" charset="0"/>
              </a:rPr>
              <a:t>plt.show</a:t>
            </a:r>
            <a:r>
              <a:rPr lang="en" altLang="ja-JP" b="0" dirty="0">
                <a:solidFill>
                  <a:srgbClr val="000000"/>
                </a:solidFill>
                <a:effectLst/>
                <a:latin typeface="Courier New" panose="02070309020205020404" pitchFamily="49" charset="0"/>
              </a:rPr>
              <a:t>()</a:t>
            </a:r>
          </a:p>
        </p:txBody>
      </p:sp>
      <p:sp>
        <p:nvSpPr>
          <p:cNvPr id="11" name="テキスト ボックス 10">
            <a:extLst>
              <a:ext uri="{FF2B5EF4-FFF2-40B4-BE49-F238E27FC236}">
                <a16:creationId xmlns:a16="http://schemas.microsoft.com/office/drawing/2014/main" id="{62FDD126-F941-C04A-99DE-25A7CFD2FFC2}"/>
              </a:ext>
            </a:extLst>
          </p:cNvPr>
          <p:cNvSpPr txBox="1"/>
          <p:nvPr/>
        </p:nvSpPr>
        <p:spPr>
          <a:xfrm>
            <a:off x="1800408" y="2033859"/>
            <a:ext cx="6533635" cy="369332"/>
          </a:xfrm>
          <a:prstGeom prst="rect">
            <a:avLst/>
          </a:prstGeom>
          <a:noFill/>
          <a:ln>
            <a:solidFill>
              <a:schemeClr val="tx1"/>
            </a:solidFill>
          </a:ln>
        </p:spPr>
        <p:txBody>
          <a:bodyPr wrap="square">
            <a:spAutoFit/>
          </a:bodyPr>
          <a:lstStyle/>
          <a:p>
            <a:r>
              <a:rPr lang="en" altLang="ja-JP" b="0" i="0" dirty="0">
                <a:solidFill>
                  <a:srgbClr val="212121"/>
                </a:solidFill>
                <a:effectLst/>
                <a:latin typeface="Roboto" panose="020F0502020204030204" pitchFamily="34" charset="0"/>
              </a:rPr>
              <a:t>matplotlib</a:t>
            </a:r>
            <a:r>
              <a:rPr lang="ja-JP" altLang="en-US" b="0" i="0" dirty="0">
                <a:solidFill>
                  <a:srgbClr val="212121"/>
                </a:solidFill>
                <a:effectLst/>
                <a:latin typeface="Roboto" panose="020F0502020204030204" pitchFamily="34" charset="0"/>
              </a:rPr>
              <a:t>ライブラリと日本語入力方法をインポートします。</a:t>
            </a:r>
            <a:endParaRPr lang="ja-JP" altLang="en-US" dirty="0"/>
          </a:p>
        </p:txBody>
      </p:sp>
      <p:sp>
        <p:nvSpPr>
          <p:cNvPr id="12" name="テキスト ボックス 11">
            <a:extLst>
              <a:ext uri="{FF2B5EF4-FFF2-40B4-BE49-F238E27FC236}">
                <a16:creationId xmlns:a16="http://schemas.microsoft.com/office/drawing/2014/main" id="{3E868F31-BD62-32BF-2D40-BDFC70087D03}"/>
              </a:ext>
            </a:extLst>
          </p:cNvPr>
          <p:cNvSpPr txBox="1"/>
          <p:nvPr/>
        </p:nvSpPr>
        <p:spPr>
          <a:xfrm>
            <a:off x="1800408" y="3689747"/>
            <a:ext cx="6533635" cy="369332"/>
          </a:xfrm>
          <a:prstGeom prst="rect">
            <a:avLst/>
          </a:prstGeom>
          <a:noFill/>
          <a:ln>
            <a:solidFill>
              <a:schemeClr val="tx1"/>
            </a:solidFill>
          </a:ln>
        </p:spPr>
        <p:txBody>
          <a:bodyPr wrap="square">
            <a:spAutoFit/>
          </a:bodyPr>
          <a:lstStyle/>
          <a:p>
            <a:r>
              <a:rPr lang="en" altLang="ja-JP" b="0" i="0" dirty="0">
                <a:solidFill>
                  <a:srgbClr val="212121"/>
                </a:solidFill>
                <a:effectLst/>
                <a:latin typeface="Roboto" panose="020F0502020204030204" pitchFamily="34" charset="0"/>
              </a:rPr>
              <a:t>matplotlib</a:t>
            </a:r>
            <a:r>
              <a:rPr lang="ja-JP" altLang="en-US" b="0" i="0" dirty="0">
                <a:solidFill>
                  <a:srgbClr val="212121"/>
                </a:solidFill>
                <a:effectLst/>
                <a:latin typeface="Roboto" panose="020F0502020204030204" pitchFamily="34" charset="0"/>
              </a:rPr>
              <a:t>ライブラリで散布図を作成します。</a:t>
            </a:r>
            <a:endParaRPr lang="ja-JP" altLang="en-US" dirty="0"/>
          </a:p>
        </p:txBody>
      </p:sp>
      <p:sp>
        <p:nvSpPr>
          <p:cNvPr id="8" name="テキスト ボックス 7">
            <a:extLst>
              <a:ext uri="{FF2B5EF4-FFF2-40B4-BE49-F238E27FC236}">
                <a16:creationId xmlns:a16="http://schemas.microsoft.com/office/drawing/2014/main" id="{BB14F88F-9FE2-1F35-0DD5-7B1DA057AAB0}"/>
              </a:ext>
            </a:extLst>
          </p:cNvPr>
          <p:cNvSpPr txBox="1"/>
          <p:nvPr/>
        </p:nvSpPr>
        <p:spPr>
          <a:xfrm>
            <a:off x="1763274" y="779359"/>
            <a:ext cx="2903741" cy="369332"/>
          </a:xfrm>
          <a:prstGeom prst="rect">
            <a:avLst/>
          </a:prstGeom>
          <a:noFill/>
        </p:spPr>
        <p:txBody>
          <a:bodyPr wrap="square">
            <a:spAutoFit/>
          </a:bodyPr>
          <a:lstStyle/>
          <a:p>
            <a:r>
              <a:rPr lang="en" altLang="ja-JP" b="0" dirty="0">
                <a:solidFill>
                  <a:srgbClr val="AF00DB"/>
                </a:solidFill>
                <a:effectLst/>
                <a:latin typeface="Courier New" panose="02070309020205020404" pitchFamily="49" charset="0"/>
              </a:rPr>
              <a:t>import</a:t>
            </a:r>
            <a:r>
              <a:rPr lang="en" altLang="ja-JP" b="0" dirty="0">
                <a:solidFill>
                  <a:srgbClr val="000000"/>
                </a:solidFill>
                <a:effectLst/>
                <a:latin typeface="Courier New" panose="02070309020205020404" pitchFamily="49" charset="0"/>
              </a:rPr>
              <a:t> </a:t>
            </a:r>
            <a:r>
              <a:rPr lang="en" altLang="ja-JP" b="0" dirty="0" err="1">
                <a:solidFill>
                  <a:srgbClr val="000000"/>
                </a:solidFill>
                <a:effectLst/>
                <a:latin typeface="Courier New" panose="02070309020205020404" pitchFamily="49" charset="0"/>
              </a:rPr>
              <a:t>numpy</a:t>
            </a:r>
            <a:r>
              <a:rPr lang="en" altLang="ja-JP" b="0" dirty="0">
                <a:solidFill>
                  <a:srgbClr val="000000"/>
                </a:solidFill>
                <a:effectLst/>
                <a:latin typeface="Courier New" panose="02070309020205020404" pitchFamily="49" charset="0"/>
              </a:rPr>
              <a:t> </a:t>
            </a:r>
            <a:r>
              <a:rPr lang="en" altLang="ja-JP" b="0" dirty="0">
                <a:solidFill>
                  <a:srgbClr val="AF00DB"/>
                </a:solidFill>
                <a:effectLst/>
                <a:latin typeface="Courier New" panose="02070309020205020404" pitchFamily="49" charset="0"/>
              </a:rPr>
              <a:t>as</a:t>
            </a:r>
            <a:r>
              <a:rPr lang="en" altLang="ja-JP" b="0" dirty="0">
                <a:solidFill>
                  <a:srgbClr val="000000"/>
                </a:solidFill>
                <a:effectLst/>
                <a:latin typeface="Courier New" panose="02070309020205020404" pitchFamily="49" charset="0"/>
              </a:rPr>
              <a:t> np</a:t>
            </a:r>
          </a:p>
        </p:txBody>
      </p:sp>
      <p:sp>
        <p:nvSpPr>
          <p:cNvPr id="10" name="テキスト ボックス 9">
            <a:extLst>
              <a:ext uri="{FF2B5EF4-FFF2-40B4-BE49-F238E27FC236}">
                <a16:creationId xmlns:a16="http://schemas.microsoft.com/office/drawing/2014/main" id="{7B9B4FF6-E2D3-A90B-7AC4-309155CD2422}"/>
              </a:ext>
            </a:extLst>
          </p:cNvPr>
          <p:cNvSpPr txBox="1"/>
          <p:nvPr/>
        </p:nvSpPr>
        <p:spPr>
          <a:xfrm>
            <a:off x="1763274" y="1077072"/>
            <a:ext cx="2903741" cy="646331"/>
          </a:xfrm>
          <a:prstGeom prst="rect">
            <a:avLst/>
          </a:prstGeom>
          <a:noFill/>
        </p:spPr>
        <p:txBody>
          <a:bodyPr wrap="square">
            <a:spAutoFit/>
          </a:bodyPr>
          <a:lstStyle/>
          <a:p>
            <a:r>
              <a:rPr lang="en" altLang="ja-JP" b="0" dirty="0">
                <a:solidFill>
                  <a:srgbClr val="000000"/>
                </a:solidFill>
                <a:effectLst/>
                <a:latin typeface="Courier New" panose="02070309020205020404" pitchFamily="49" charset="0"/>
              </a:rPr>
              <a:t>x = </a:t>
            </a:r>
            <a:r>
              <a:rPr lang="en" altLang="ja-JP" b="0" dirty="0" err="1">
                <a:solidFill>
                  <a:srgbClr val="000000"/>
                </a:solidFill>
                <a:effectLst/>
                <a:latin typeface="Courier New" panose="02070309020205020404" pitchFamily="49" charset="0"/>
              </a:rPr>
              <a:t>np.array</a:t>
            </a:r>
            <a:r>
              <a:rPr lang="en" altLang="ja-JP" b="0" dirty="0">
                <a:solidFill>
                  <a:srgbClr val="000000"/>
                </a:solidFill>
                <a:effectLst/>
                <a:latin typeface="Courier New" panose="02070309020205020404" pitchFamily="49" charset="0"/>
              </a:rPr>
              <a:t>(x)</a:t>
            </a:r>
          </a:p>
          <a:p>
            <a:r>
              <a:rPr lang="en" altLang="ja-JP" b="0" dirty="0">
                <a:solidFill>
                  <a:srgbClr val="000000"/>
                </a:solidFill>
                <a:effectLst/>
                <a:latin typeface="Courier New" panose="02070309020205020404" pitchFamily="49" charset="0"/>
              </a:rPr>
              <a:t>y = </a:t>
            </a:r>
            <a:r>
              <a:rPr lang="en" altLang="ja-JP" b="0" dirty="0" err="1">
                <a:solidFill>
                  <a:srgbClr val="000000"/>
                </a:solidFill>
                <a:effectLst/>
                <a:latin typeface="Courier New" panose="02070309020205020404" pitchFamily="49" charset="0"/>
              </a:rPr>
              <a:t>np.array</a:t>
            </a:r>
            <a:r>
              <a:rPr lang="en" altLang="ja-JP" b="0" dirty="0">
                <a:solidFill>
                  <a:srgbClr val="000000"/>
                </a:solidFill>
                <a:effectLst/>
                <a:latin typeface="Courier New" panose="02070309020205020404" pitchFamily="49" charset="0"/>
              </a:rPr>
              <a:t>(y)</a:t>
            </a:r>
          </a:p>
        </p:txBody>
      </p:sp>
      <p:sp>
        <p:nvSpPr>
          <p:cNvPr id="13" name="テキスト ボックス 12">
            <a:extLst>
              <a:ext uri="{FF2B5EF4-FFF2-40B4-BE49-F238E27FC236}">
                <a16:creationId xmlns:a16="http://schemas.microsoft.com/office/drawing/2014/main" id="{8F945F97-C721-F829-9B2E-FE84BF4402E0}"/>
              </a:ext>
            </a:extLst>
          </p:cNvPr>
          <p:cNvSpPr txBox="1"/>
          <p:nvPr/>
        </p:nvSpPr>
        <p:spPr>
          <a:xfrm>
            <a:off x="1" y="0"/>
            <a:ext cx="6763870" cy="369332"/>
          </a:xfrm>
          <a:prstGeom prst="rect">
            <a:avLst/>
          </a:prstGeom>
          <a:solidFill>
            <a:schemeClr val="accent4">
              <a:lumMod val="20000"/>
              <a:lumOff val="80000"/>
            </a:schemeClr>
          </a:solidFill>
        </p:spPr>
        <p:txBody>
          <a:bodyPr wrap="square" rtlCol="0">
            <a:spAutoFit/>
          </a:bodyPr>
          <a:lstStyle>
            <a:defPPr>
              <a:defRPr lang="ja-JP"/>
            </a:defPPr>
            <a:lvl1pPr indent="0">
              <a:buNone/>
              <a:defRPr b="1"/>
            </a:lvl1pPr>
          </a:lstStyle>
          <a:p>
            <a:r>
              <a:rPr lang="ja-JP" altLang="en-US" dirty="0"/>
              <a:t>データクレンジングとデータの可視化</a:t>
            </a:r>
          </a:p>
        </p:txBody>
      </p:sp>
      <p:sp>
        <p:nvSpPr>
          <p:cNvPr id="14" name="テキスト ボックス 13">
            <a:extLst>
              <a:ext uri="{FF2B5EF4-FFF2-40B4-BE49-F238E27FC236}">
                <a16:creationId xmlns:a16="http://schemas.microsoft.com/office/drawing/2014/main" id="{B0BF1D42-F765-1A8D-4D83-4A0B297C265A}"/>
              </a:ext>
            </a:extLst>
          </p:cNvPr>
          <p:cNvSpPr txBox="1"/>
          <p:nvPr/>
        </p:nvSpPr>
        <p:spPr>
          <a:xfrm>
            <a:off x="4044293" y="7985"/>
            <a:ext cx="2558214" cy="400110"/>
          </a:xfrm>
          <a:prstGeom prst="rect">
            <a:avLst/>
          </a:prstGeom>
          <a:noFill/>
          <a:ln w="19050">
            <a:solidFill>
              <a:srgbClr val="00B0F0"/>
            </a:solidFill>
          </a:ln>
        </p:spPr>
        <p:txBody>
          <a:bodyPr wrap="square">
            <a:spAutoFit/>
          </a:bodyPr>
          <a:lstStyle/>
          <a:p>
            <a:r>
              <a:rPr lang="ja-JP" altLang="en-US" sz="2000"/>
              <a:t>散布図を作成します</a:t>
            </a:r>
            <a:endParaRPr lang="ja-JP" altLang="en-US" sz="2000" dirty="0"/>
          </a:p>
        </p:txBody>
      </p:sp>
      <p:sp>
        <p:nvSpPr>
          <p:cNvPr id="3" name="テキスト ボックス 2">
            <a:extLst>
              <a:ext uri="{FF2B5EF4-FFF2-40B4-BE49-F238E27FC236}">
                <a16:creationId xmlns:a16="http://schemas.microsoft.com/office/drawing/2014/main" id="{F2B28374-DD40-9CF1-356F-C19DA1755BDF}"/>
              </a:ext>
            </a:extLst>
          </p:cNvPr>
          <p:cNvSpPr txBox="1"/>
          <p:nvPr/>
        </p:nvSpPr>
        <p:spPr>
          <a:xfrm>
            <a:off x="0" y="2033859"/>
            <a:ext cx="1577792" cy="369332"/>
          </a:xfrm>
          <a:prstGeom prst="rect">
            <a:avLst/>
          </a:prstGeom>
          <a:noFill/>
          <a:ln>
            <a:solidFill>
              <a:schemeClr val="tx1"/>
            </a:solidFill>
          </a:ln>
        </p:spPr>
        <p:txBody>
          <a:bodyPr wrap="square">
            <a:spAutoFit/>
          </a:bodyPr>
          <a:lstStyle>
            <a:defPPr>
              <a:defRPr lang="ja-JP"/>
            </a:defPPr>
            <a:lvl1pPr>
              <a:defRPr b="0" i="0">
                <a:solidFill>
                  <a:srgbClr val="212121"/>
                </a:solidFill>
                <a:effectLst/>
                <a:latin typeface="Roboto" panose="020F0502020204030204" pitchFamily="34" charset="0"/>
              </a:defRPr>
            </a:lvl1pPr>
          </a:lstStyle>
          <a:p>
            <a:r>
              <a:rPr lang="ja-JP" altLang="en-US" b="0" i="0" dirty="0">
                <a:solidFill>
                  <a:srgbClr val="212121"/>
                </a:solidFill>
                <a:effectLst/>
                <a:latin typeface="Roboto" panose="02000000000000000000" pitchFamily="2" charset="0"/>
              </a:rPr>
              <a:t>コード</a:t>
            </a:r>
            <a:r>
              <a:rPr lang="en-US" altLang="ja-JP" b="0" i="0" dirty="0">
                <a:solidFill>
                  <a:srgbClr val="212121"/>
                </a:solidFill>
                <a:effectLst/>
                <a:latin typeface="Roboto" panose="02000000000000000000" pitchFamily="2" charset="0"/>
              </a:rPr>
              <a:t>13-4</a:t>
            </a:r>
            <a:endParaRPr lang="en" altLang="ja-JP" dirty="0"/>
          </a:p>
        </p:txBody>
      </p:sp>
      <p:sp>
        <p:nvSpPr>
          <p:cNvPr id="4" name="テキスト ボックス 3">
            <a:extLst>
              <a:ext uri="{FF2B5EF4-FFF2-40B4-BE49-F238E27FC236}">
                <a16:creationId xmlns:a16="http://schemas.microsoft.com/office/drawing/2014/main" id="{E51A581B-DE11-A4AF-4000-B1717E8C296E}"/>
              </a:ext>
            </a:extLst>
          </p:cNvPr>
          <p:cNvSpPr txBox="1"/>
          <p:nvPr/>
        </p:nvSpPr>
        <p:spPr>
          <a:xfrm>
            <a:off x="0" y="3689747"/>
            <a:ext cx="1577792" cy="369332"/>
          </a:xfrm>
          <a:prstGeom prst="rect">
            <a:avLst/>
          </a:prstGeom>
          <a:noFill/>
          <a:ln>
            <a:solidFill>
              <a:schemeClr val="tx1"/>
            </a:solidFill>
          </a:ln>
        </p:spPr>
        <p:txBody>
          <a:bodyPr wrap="square">
            <a:spAutoFit/>
          </a:bodyPr>
          <a:lstStyle>
            <a:defPPr>
              <a:defRPr lang="ja-JP"/>
            </a:defPPr>
            <a:lvl1pPr>
              <a:defRPr b="0" i="0">
                <a:solidFill>
                  <a:srgbClr val="212121"/>
                </a:solidFill>
                <a:effectLst/>
                <a:latin typeface="Roboto" panose="020F0502020204030204" pitchFamily="34" charset="0"/>
              </a:defRPr>
            </a:lvl1pPr>
          </a:lstStyle>
          <a:p>
            <a:r>
              <a:rPr lang="ja-JP" altLang="en-US" b="0" i="0" dirty="0">
                <a:solidFill>
                  <a:srgbClr val="212121"/>
                </a:solidFill>
                <a:effectLst/>
                <a:latin typeface="Roboto" panose="02000000000000000000" pitchFamily="2" charset="0"/>
              </a:rPr>
              <a:t>コード</a:t>
            </a:r>
            <a:r>
              <a:rPr lang="en-US" altLang="ja-JP" b="0" i="0" dirty="0">
                <a:solidFill>
                  <a:srgbClr val="212121"/>
                </a:solidFill>
                <a:effectLst/>
                <a:latin typeface="Roboto" panose="02000000000000000000" pitchFamily="2" charset="0"/>
              </a:rPr>
              <a:t>13-5</a:t>
            </a:r>
            <a:endParaRPr lang="en" altLang="ja-JP" dirty="0"/>
          </a:p>
        </p:txBody>
      </p:sp>
    </p:spTree>
    <p:extLst>
      <p:ext uri="{BB962C8B-B14F-4D97-AF65-F5344CB8AC3E}">
        <p14:creationId xmlns:p14="http://schemas.microsoft.com/office/powerpoint/2010/main" val="34839981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765C149-B7AF-E355-DC0D-FA20B109297B}"/>
              </a:ext>
            </a:extLst>
          </p:cNvPr>
          <p:cNvSpPr>
            <a:spLocks noGrp="1"/>
          </p:cNvSpPr>
          <p:nvPr>
            <p:ph type="sldNum" sz="quarter" idx="12"/>
          </p:nvPr>
        </p:nvSpPr>
        <p:spPr/>
        <p:txBody>
          <a:bodyPr/>
          <a:lstStyle/>
          <a:p>
            <a:fld id="{D0DED96A-F066-47E4-9553-675BF6234992}" type="slidenum">
              <a:rPr kumimoji="1" lang="ja-JP" altLang="en-US" smtClean="0"/>
              <a:t>51</a:t>
            </a:fld>
            <a:endParaRPr kumimoji="1" lang="ja-JP" altLang="en-US"/>
          </a:p>
        </p:txBody>
      </p:sp>
      <p:pic>
        <p:nvPicPr>
          <p:cNvPr id="1026" name="Picture 2">
            <a:extLst>
              <a:ext uri="{FF2B5EF4-FFF2-40B4-BE49-F238E27FC236}">
                <a16:creationId xmlns:a16="http://schemas.microsoft.com/office/drawing/2014/main" id="{4FC9DD9A-156E-3189-C158-88BF3E7502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3714" y="1138774"/>
            <a:ext cx="6416282" cy="5160426"/>
          </a:xfrm>
          <a:prstGeom prst="rect">
            <a:avLst/>
          </a:prstGeom>
          <a:noFill/>
          <a:extLst>
            <a:ext uri="{909E8E84-426E-40DD-AFC4-6F175D3DCCD1}">
              <a14:hiddenFill xmlns:a14="http://schemas.microsoft.com/office/drawing/2010/main">
                <a:solidFill>
                  <a:srgbClr val="FFFFFF"/>
                </a:solidFill>
              </a14:hiddenFill>
            </a:ext>
          </a:extLst>
        </p:spPr>
      </p:pic>
      <p:sp>
        <p:nvSpPr>
          <p:cNvPr id="6" name="右矢印 5">
            <a:extLst>
              <a:ext uri="{FF2B5EF4-FFF2-40B4-BE49-F238E27FC236}">
                <a16:creationId xmlns:a16="http://schemas.microsoft.com/office/drawing/2014/main" id="{3EDE974E-59C4-E49C-1B2E-421F69C733EA}"/>
              </a:ext>
            </a:extLst>
          </p:cNvPr>
          <p:cNvSpPr/>
          <p:nvPr/>
        </p:nvSpPr>
        <p:spPr>
          <a:xfrm>
            <a:off x="9890080" y="5364663"/>
            <a:ext cx="1400191" cy="1331339"/>
          </a:xfrm>
          <a:prstGeom prst="rightArrow">
            <a:avLst/>
          </a:prstGeom>
          <a:solidFill>
            <a:srgbClr val="F4EEB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err="1">
                <a:solidFill>
                  <a:schemeClr val="tx1"/>
                </a:solidFill>
              </a:rPr>
              <a:t>Colab</a:t>
            </a:r>
            <a:endParaRPr kumimoji="1" lang="ja-JP" altLang="en-US" sz="2400" b="1">
              <a:solidFill>
                <a:schemeClr val="tx1"/>
              </a:solidFill>
            </a:endParaRPr>
          </a:p>
        </p:txBody>
      </p:sp>
      <p:sp>
        <p:nvSpPr>
          <p:cNvPr id="7" name="テキスト ボックス 6">
            <a:extLst>
              <a:ext uri="{FF2B5EF4-FFF2-40B4-BE49-F238E27FC236}">
                <a16:creationId xmlns:a16="http://schemas.microsoft.com/office/drawing/2014/main" id="{1C50FE8F-B895-08AB-E6B8-4211AE3CC8E6}"/>
              </a:ext>
            </a:extLst>
          </p:cNvPr>
          <p:cNvSpPr txBox="1"/>
          <p:nvPr/>
        </p:nvSpPr>
        <p:spPr>
          <a:xfrm>
            <a:off x="1" y="0"/>
            <a:ext cx="6763870" cy="369332"/>
          </a:xfrm>
          <a:prstGeom prst="rect">
            <a:avLst/>
          </a:prstGeom>
          <a:solidFill>
            <a:schemeClr val="accent4">
              <a:lumMod val="20000"/>
              <a:lumOff val="80000"/>
            </a:schemeClr>
          </a:solidFill>
        </p:spPr>
        <p:txBody>
          <a:bodyPr wrap="square" rtlCol="0">
            <a:spAutoFit/>
          </a:bodyPr>
          <a:lstStyle>
            <a:defPPr>
              <a:defRPr lang="ja-JP"/>
            </a:defPPr>
            <a:lvl1pPr indent="0">
              <a:buNone/>
              <a:defRPr b="1"/>
            </a:lvl1pPr>
          </a:lstStyle>
          <a:p>
            <a:r>
              <a:rPr lang="ja-JP" altLang="en-US" dirty="0"/>
              <a:t>データクレンジングとデータの可視化</a:t>
            </a:r>
          </a:p>
        </p:txBody>
      </p:sp>
      <p:sp>
        <p:nvSpPr>
          <p:cNvPr id="8" name="テキスト ボックス 7">
            <a:extLst>
              <a:ext uri="{FF2B5EF4-FFF2-40B4-BE49-F238E27FC236}">
                <a16:creationId xmlns:a16="http://schemas.microsoft.com/office/drawing/2014/main" id="{BACC25D7-64E5-91A2-1E3D-46F1EC1A8C7A}"/>
              </a:ext>
            </a:extLst>
          </p:cNvPr>
          <p:cNvSpPr txBox="1"/>
          <p:nvPr/>
        </p:nvSpPr>
        <p:spPr>
          <a:xfrm>
            <a:off x="4044293" y="7985"/>
            <a:ext cx="2558214" cy="400110"/>
          </a:xfrm>
          <a:prstGeom prst="rect">
            <a:avLst/>
          </a:prstGeom>
          <a:noFill/>
          <a:ln w="19050">
            <a:solidFill>
              <a:srgbClr val="00B0F0"/>
            </a:solidFill>
          </a:ln>
        </p:spPr>
        <p:txBody>
          <a:bodyPr wrap="square">
            <a:spAutoFit/>
          </a:bodyPr>
          <a:lstStyle/>
          <a:p>
            <a:r>
              <a:rPr lang="ja-JP" altLang="en-US" sz="2000"/>
              <a:t>散布図を作成します</a:t>
            </a:r>
            <a:endParaRPr lang="ja-JP" altLang="en-US" sz="2000" dirty="0"/>
          </a:p>
        </p:txBody>
      </p:sp>
    </p:spTree>
    <p:extLst>
      <p:ext uri="{BB962C8B-B14F-4D97-AF65-F5344CB8AC3E}">
        <p14:creationId xmlns:p14="http://schemas.microsoft.com/office/powerpoint/2010/main" val="3371479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648FBA9-988E-FBCF-A789-D779250EB30B}"/>
              </a:ext>
            </a:extLst>
          </p:cNvPr>
          <p:cNvSpPr>
            <a:spLocks noGrp="1"/>
          </p:cNvSpPr>
          <p:nvPr>
            <p:ph type="sldNum" sz="quarter" idx="12"/>
          </p:nvPr>
        </p:nvSpPr>
        <p:spPr/>
        <p:txBody>
          <a:bodyPr/>
          <a:lstStyle/>
          <a:p>
            <a:fld id="{CBDFE4F4-5846-42D0-ABC5-9F6A57528B1E}" type="slidenum">
              <a:rPr kumimoji="1" lang="ja-JP" altLang="en-US" smtClean="0"/>
              <a:t>52</a:t>
            </a:fld>
            <a:endParaRPr kumimoji="1" lang="ja-JP" altLang="en-US"/>
          </a:p>
        </p:txBody>
      </p:sp>
      <p:pic>
        <p:nvPicPr>
          <p:cNvPr id="4" name="図 3" descr="グラフィカル ユーザー インターフェイス, アプリケーション&#10;&#10;自動的に生成された説明">
            <a:extLst>
              <a:ext uri="{FF2B5EF4-FFF2-40B4-BE49-F238E27FC236}">
                <a16:creationId xmlns:a16="http://schemas.microsoft.com/office/drawing/2014/main" id="{395AF15D-9E5B-937C-AAE2-BEF6B532BA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98" y="-1"/>
            <a:ext cx="11949289" cy="6721475"/>
          </a:xfrm>
          <a:prstGeom prst="rect">
            <a:avLst/>
          </a:prstGeom>
        </p:spPr>
      </p:pic>
    </p:spTree>
    <p:extLst>
      <p:ext uri="{BB962C8B-B14F-4D97-AF65-F5344CB8AC3E}">
        <p14:creationId xmlns:p14="http://schemas.microsoft.com/office/powerpoint/2010/main" val="39980761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ECBD03B-673F-EBC8-7736-40A949A072CB}"/>
              </a:ext>
            </a:extLst>
          </p:cNvPr>
          <p:cNvSpPr>
            <a:spLocks noGrp="1"/>
          </p:cNvSpPr>
          <p:nvPr>
            <p:ph type="sldNum" sz="quarter" idx="12"/>
          </p:nvPr>
        </p:nvSpPr>
        <p:spPr/>
        <p:txBody>
          <a:bodyPr/>
          <a:lstStyle/>
          <a:p>
            <a:fld id="{CBDFE4F4-5846-42D0-ABC5-9F6A57528B1E}" type="slidenum">
              <a:rPr kumimoji="1" lang="ja-JP" altLang="en-US" smtClean="0"/>
              <a:t>53</a:t>
            </a:fld>
            <a:endParaRPr kumimoji="1" lang="ja-JP" altLang="en-US"/>
          </a:p>
        </p:txBody>
      </p:sp>
      <p:pic>
        <p:nvPicPr>
          <p:cNvPr id="4" name="図 3" descr="グラフィカル ユーザー インターフェイス, テキスト, アプリケーション, メール&#10;&#10;自動的に生成された説明">
            <a:extLst>
              <a:ext uri="{FF2B5EF4-FFF2-40B4-BE49-F238E27FC236}">
                <a16:creationId xmlns:a16="http://schemas.microsoft.com/office/drawing/2014/main" id="{5E6221E4-CB51-9EB1-B366-7BF22CA478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66" y="0"/>
            <a:ext cx="11813822" cy="6645275"/>
          </a:xfrm>
          <a:prstGeom prst="rect">
            <a:avLst/>
          </a:prstGeom>
        </p:spPr>
      </p:pic>
    </p:spTree>
    <p:extLst>
      <p:ext uri="{BB962C8B-B14F-4D97-AF65-F5344CB8AC3E}">
        <p14:creationId xmlns:p14="http://schemas.microsoft.com/office/powerpoint/2010/main" val="1111207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26E2173-F57F-687C-9A9A-89AE1F87E037}"/>
              </a:ext>
            </a:extLst>
          </p:cNvPr>
          <p:cNvSpPr>
            <a:spLocks noGrp="1"/>
          </p:cNvSpPr>
          <p:nvPr>
            <p:ph type="sldNum" sz="quarter" idx="12"/>
          </p:nvPr>
        </p:nvSpPr>
        <p:spPr/>
        <p:txBody>
          <a:bodyPr/>
          <a:lstStyle/>
          <a:p>
            <a:fld id="{CBDFE4F4-5846-42D0-ABC5-9F6A57528B1E}" type="slidenum">
              <a:rPr kumimoji="1" lang="ja-JP" altLang="en-US" smtClean="0"/>
              <a:t>54</a:t>
            </a:fld>
            <a:endParaRPr kumimoji="1" lang="ja-JP" altLang="en-US"/>
          </a:p>
        </p:txBody>
      </p:sp>
      <p:sp>
        <p:nvSpPr>
          <p:cNvPr id="4" name="テキスト ボックス 3">
            <a:extLst>
              <a:ext uri="{FF2B5EF4-FFF2-40B4-BE49-F238E27FC236}">
                <a16:creationId xmlns:a16="http://schemas.microsoft.com/office/drawing/2014/main" id="{7D0F59BF-6C22-E406-7177-2F12F86B14F2}"/>
              </a:ext>
            </a:extLst>
          </p:cNvPr>
          <p:cNvSpPr txBox="1"/>
          <p:nvPr/>
        </p:nvSpPr>
        <p:spPr>
          <a:xfrm>
            <a:off x="728768" y="842015"/>
            <a:ext cx="6096000" cy="523220"/>
          </a:xfrm>
          <a:prstGeom prst="rect">
            <a:avLst/>
          </a:prstGeom>
          <a:noFill/>
        </p:spPr>
        <p:txBody>
          <a:bodyPr wrap="square">
            <a:spAutoFit/>
          </a:bodyPr>
          <a:lstStyle/>
          <a:p>
            <a:pPr algn="just"/>
            <a:r>
              <a:rPr lang="ja-JP" altLang="ja-JP" sz="2800" kern="100" dirty="0">
                <a:effectLst/>
                <a:latin typeface="游明朝" panose="02020400000000000000" pitchFamily="18" charset="-128"/>
                <a:ea typeface="游明朝" panose="02020400000000000000" pitchFamily="18" charset="-128"/>
                <a:cs typeface="Times New Roman" panose="02020603050405020304" pitchFamily="18" charset="0"/>
              </a:rPr>
              <a:t>ご清聴をありがとうございます。</a:t>
            </a:r>
          </a:p>
        </p:txBody>
      </p:sp>
      <p:sp>
        <p:nvSpPr>
          <p:cNvPr id="5" name="テキスト ボックス 4">
            <a:extLst>
              <a:ext uri="{FF2B5EF4-FFF2-40B4-BE49-F238E27FC236}">
                <a16:creationId xmlns:a16="http://schemas.microsoft.com/office/drawing/2014/main" id="{751D79D5-125F-1520-F719-F0643DDF6EF4}"/>
              </a:ext>
            </a:extLst>
          </p:cNvPr>
          <p:cNvSpPr txBox="1"/>
          <p:nvPr/>
        </p:nvSpPr>
        <p:spPr>
          <a:xfrm>
            <a:off x="728768" y="1426328"/>
            <a:ext cx="7476068" cy="523220"/>
          </a:xfrm>
          <a:prstGeom prst="rect">
            <a:avLst/>
          </a:prstGeom>
          <a:noFill/>
        </p:spPr>
        <p:txBody>
          <a:bodyPr wrap="square">
            <a:spAutoFit/>
          </a:bodyPr>
          <a:lstStyle/>
          <a:p>
            <a:pPr algn="just"/>
            <a:r>
              <a:rPr lang="ja-JP" altLang="en-US" sz="2800" kern="100" dirty="0">
                <a:effectLst/>
                <a:latin typeface="游明朝" panose="02020400000000000000" pitchFamily="18" charset="-128"/>
                <a:ea typeface="游明朝" panose="02020400000000000000" pitchFamily="18" charset="-128"/>
                <a:cs typeface="Times New Roman" panose="02020603050405020304" pitchFamily="18" charset="0"/>
              </a:rPr>
              <a:t>アンケートのご協力をお願いいたします。</a:t>
            </a:r>
            <a:endParaRPr lang="ja-JP" altLang="ja-JP" sz="2800" kern="100" dirty="0">
              <a:effectLst/>
              <a:latin typeface="游明朝" panose="02020400000000000000" pitchFamily="18" charset="-128"/>
              <a:ea typeface="游明朝" panose="02020400000000000000" pitchFamily="18" charset="-128"/>
              <a:cs typeface="Times New Roman" panose="02020603050405020304" pitchFamily="18" charset="0"/>
            </a:endParaRPr>
          </a:p>
        </p:txBody>
      </p:sp>
      <p:pic>
        <p:nvPicPr>
          <p:cNvPr id="2050" name="Picture 2">
            <a:extLst>
              <a:ext uri="{FF2B5EF4-FFF2-40B4-BE49-F238E27FC236}">
                <a16:creationId xmlns:a16="http://schemas.microsoft.com/office/drawing/2014/main" id="{D5FDF501-25BC-70CC-C71C-A32BF80EA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136525"/>
            <a:ext cx="95250" cy="95250"/>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18738EA5-4C72-DFB9-8EFB-9D3325D7AF6B}"/>
              </a:ext>
            </a:extLst>
          </p:cNvPr>
          <p:cNvSpPr txBox="1"/>
          <p:nvPr/>
        </p:nvSpPr>
        <p:spPr>
          <a:xfrm>
            <a:off x="3591984" y="4673120"/>
            <a:ext cx="3479799" cy="461665"/>
          </a:xfrm>
          <a:prstGeom prst="rect">
            <a:avLst/>
          </a:prstGeom>
          <a:solidFill>
            <a:schemeClr val="accent1">
              <a:lumMod val="20000"/>
              <a:lumOff val="80000"/>
            </a:schemeClr>
          </a:solidFill>
        </p:spPr>
        <p:txBody>
          <a:bodyPr wrap="square" rtlCol="0">
            <a:spAutoFit/>
          </a:bodyPr>
          <a:lstStyle/>
          <a:p>
            <a:r>
              <a:rPr kumimoji="1" lang="ja-JP" altLang="en-US" sz="2400" b="1" dirty="0"/>
              <a:t> 全体演習後アンケート</a:t>
            </a:r>
          </a:p>
        </p:txBody>
      </p:sp>
      <p:sp>
        <p:nvSpPr>
          <p:cNvPr id="10" name="テキスト ボックス 9">
            <a:extLst>
              <a:ext uri="{FF2B5EF4-FFF2-40B4-BE49-F238E27FC236}">
                <a16:creationId xmlns:a16="http://schemas.microsoft.com/office/drawing/2014/main" id="{C7E29A8A-593A-DC06-F749-23E2ACB64706}"/>
              </a:ext>
            </a:extLst>
          </p:cNvPr>
          <p:cNvSpPr txBox="1"/>
          <p:nvPr/>
        </p:nvSpPr>
        <p:spPr>
          <a:xfrm>
            <a:off x="3591984" y="3521269"/>
            <a:ext cx="3649133" cy="461665"/>
          </a:xfrm>
          <a:prstGeom prst="rect">
            <a:avLst/>
          </a:prstGeom>
          <a:solidFill>
            <a:schemeClr val="accent1">
              <a:lumMod val="20000"/>
              <a:lumOff val="80000"/>
            </a:schemeClr>
          </a:solidFill>
        </p:spPr>
        <p:txBody>
          <a:bodyPr wrap="square" rtlCol="0">
            <a:spAutoFit/>
          </a:bodyPr>
          <a:lstStyle/>
          <a:p>
            <a:r>
              <a:rPr kumimoji="1" lang="ja-JP" altLang="en-US" sz="2400" b="1" dirty="0"/>
              <a:t> 第</a:t>
            </a:r>
            <a:r>
              <a:rPr kumimoji="1" lang="en-US" altLang="ja-JP" sz="2400" b="1" dirty="0"/>
              <a:t>1</a:t>
            </a:r>
            <a:r>
              <a:rPr kumimoji="1" lang="ja-JP" altLang="en-US" sz="2400" b="1" dirty="0"/>
              <a:t>回演習後アンケート</a:t>
            </a:r>
          </a:p>
        </p:txBody>
      </p:sp>
      <p:pic>
        <p:nvPicPr>
          <p:cNvPr id="11" name="Picture 4">
            <a:extLst>
              <a:ext uri="{FF2B5EF4-FFF2-40B4-BE49-F238E27FC236}">
                <a16:creationId xmlns:a16="http://schemas.microsoft.com/office/drawing/2014/main" id="{FBE39AEE-0D71-D8A5-77D4-07B533F5D490}"/>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198" y="2463800"/>
            <a:ext cx="2582522" cy="2582522"/>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5">
            <a:extLst>
              <a:ext uri="{FF2B5EF4-FFF2-40B4-BE49-F238E27FC236}">
                <a16:creationId xmlns:a16="http://schemas.microsoft.com/office/drawing/2014/main" id="{1421018C-A386-D6B3-6AF6-D445630E01D8}"/>
              </a:ext>
            </a:extLst>
          </p:cNvPr>
          <p:cNvSpPr txBox="1"/>
          <p:nvPr/>
        </p:nvSpPr>
        <p:spPr>
          <a:xfrm>
            <a:off x="728768" y="5331151"/>
            <a:ext cx="2582522" cy="369332"/>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dirty="0" err="1"/>
              <a:t>Webclass</a:t>
            </a:r>
            <a:r>
              <a:rPr lang="ja-JP" altLang="en-US" dirty="0"/>
              <a:t>　</a:t>
            </a:r>
            <a:r>
              <a:rPr lang="en-US" altLang="ja-JP" dirty="0"/>
              <a:t>QR</a:t>
            </a:r>
            <a:r>
              <a:rPr lang="ja-JP" altLang="en-US" dirty="0"/>
              <a:t>コード</a:t>
            </a:r>
            <a:endParaRPr kumimoji="1" lang="ja-JP" altLang="en-US" dirty="0"/>
          </a:p>
        </p:txBody>
      </p:sp>
      <p:sp>
        <p:nvSpPr>
          <p:cNvPr id="13" name="テキスト ボックス 12">
            <a:extLst>
              <a:ext uri="{FF2B5EF4-FFF2-40B4-BE49-F238E27FC236}">
                <a16:creationId xmlns:a16="http://schemas.microsoft.com/office/drawing/2014/main" id="{74F1FEDB-556D-C620-BB84-53A985775630}"/>
              </a:ext>
            </a:extLst>
          </p:cNvPr>
          <p:cNvSpPr txBox="1"/>
          <p:nvPr/>
        </p:nvSpPr>
        <p:spPr>
          <a:xfrm>
            <a:off x="3972982" y="3982894"/>
            <a:ext cx="5198535" cy="461665"/>
          </a:xfrm>
          <a:prstGeom prst="rect">
            <a:avLst/>
          </a:prstGeom>
          <a:noFill/>
        </p:spPr>
        <p:txBody>
          <a:bodyPr wrap="square">
            <a:spAutoFit/>
          </a:bodyPr>
          <a:lstStyle/>
          <a:p>
            <a:pPr algn="just"/>
            <a:r>
              <a:rPr lang="en-US" altLang="ja-JP" sz="2400" kern="100" dirty="0">
                <a:effectLst/>
                <a:latin typeface="游明朝" panose="02020400000000000000" pitchFamily="18" charset="-128"/>
                <a:ea typeface="游明朝" panose="02020400000000000000" pitchFamily="18" charset="-128"/>
                <a:cs typeface="Times New Roman" panose="02020603050405020304" pitchFamily="18" charset="0"/>
              </a:rPr>
              <a:t>2</a:t>
            </a:r>
            <a:r>
              <a:rPr lang="ja-JP" altLang="en-US" sz="2400" kern="100" dirty="0">
                <a:effectLst/>
                <a:latin typeface="游明朝" panose="02020400000000000000" pitchFamily="18" charset="-128"/>
                <a:ea typeface="游明朝" panose="02020400000000000000" pitchFamily="18" charset="-128"/>
                <a:cs typeface="Times New Roman" panose="02020603050405020304" pitchFamily="18" charset="0"/>
              </a:rPr>
              <a:t>月</a:t>
            </a:r>
            <a:r>
              <a:rPr lang="en-US" altLang="ja-JP" sz="2400" kern="100" dirty="0">
                <a:effectLst/>
                <a:latin typeface="游明朝" panose="02020400000000000000" pitchFamily="18" charset="-128"/>
                <a:ea typeface="游明朝" panose="02020400000000000000" pitchFamily="18" charset="-128"/>
                <a:cs typeface="Times New Roman" panose="02020603050405020304" pitchFamily="18" charset="0"/>
              </a:rPr>
              <a:t>22</a:t>
            </a:r>
            <a:r>
              <a:rPr lang="ja-JP" altLang="en-US" sz="2400" kern="100" dirty="0">
                <a:effectLst/>
                <a:latin typeface="游明朝" panose="02020400000000000000" pitchFamily="18" charset="-128"/>
                <a:ea typeface="游明朝" panose="02020400000000000000" pitchFamily="18" charset="-128"/>
                <a:cs typeface="Times New Roman" panose="02020603050405020304" pitchFamily="18" charset="0"/>
              </a:rPr>
              <a:t>日演習後に回答お願いします。</a:t>
            </a:r>
            <a:endParaRPr lang="ja-JP" altLang="ja-JP" sz="2400" kern="1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14" name="テキスト ボックス 13">
            <a:extLst>
              <a:ext uri="{FF2B5EF4-FFF2-40B4-BE49-F238E27FC236}">
                <a16:creationId xmlns:a16="http://schemas.microsoft.com/office/drawing/2014/main" id="{8851B679-5BFE-8ACD-2BD0-19750C32B880}"/>
              </a:ext>
            </a:extLst>
          </p:cNvPr>
          <p:cNvSpPr txBox="1"/>
          <p:nvPr/>
        </p:nvSpPr>
        <p:spPr>
          <a:xfrm>
            <a:off x="3989914" y="5177079"/>
            <a:ext cx="6180670" cy="461665"/>
          </a:xfrm>
          <a:prstGeom prst="rect">
            <a:avLst/>
          </a:prstGeom>
          <a:noFill/>
        </p:spPr>
        <p:txBody>
          <a:bodyPr wrap="square">
            <a:spAutoFit/>
          </a:bodyPr>
          <a:lstStyle/>
          <a:p>
            <a:pPr algn="just"/>
            <a:r>
              <a:rPr lang="ja-JP" altLang="en-US" sz="2400" dirty="0"/>
              <a:t>最終回までにご回答をお願いします</a:t>
            </a:r>
            <a:r>
              <a:rPr lang="ja-JP" altLang="en-US" sz="2400" kern="100" dirty="0">
                <a:effectLst/>
                <a:latin typeface="游明朝" panose="02020400000000000000" pitchFamily="18" charset="-128"/>
                <a:ea typeface="游明朝" panose="02020400000000000000" pitchFamily="18" charset="-128"/>
                <a:cs typeface="Times New Roman" panose="02020603050405020304" pitchFamily="18" charset="0"/>
              </a:rPr>
              <a:t>。</a:t>
            </a:r>
            <a:endParaRPr lang="ja-JP" altLang="ja-JP" sz="2400" kern="1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18" name="テキスト ボックス 17">
            <a:extLst>
              <a:ext uri="{FF2B5EF4-FFF2-40B4-BE49-F238E27FC236}">
                <a16:creationId xmlns:a16="http://schemas.microsoft.com/office/drawing/2014/main" id="{5AB17114-CB62-0186-C612-183ABCF0BD77}"/>
              </a:ext>
            </a:extLst>
          </p:cNvPr>
          <p:cNvSpPr txBox="1"/>
          <p:nvPr/>
        </p:nvSpPr>
        <p:spPr>
          <a:xfrm>
            <a:off x="3591985" y="2508445"/>
            <a:ext cx="8320616" cy="830997"/>
          </a:xfrm>
          <a:prstGeom prst="rect">
            <a:avLst/>
          </a:prstGeom>
          <a:noFill/>
        </p:spPr>
        <p:txBody>
          <a:bodyPr wrap="square">
            <a:spAutoFit/>
          </a:bodyPr>
          <a:lstStyle/>
          <a:p>
            <a:r>
              <a:rPr lang="en-US" altLang="ja-JP" sz="2400" b="1" dirty="0"/>
              <a:t>IL2300919 </a:t>
            </a:r>
            <a:r>
              <a:rPr lang="ja-JP" altLang="en-US" sz="2400" b="1" dirty="0"/>
              <a:t>医療系データサイエンス教育ワークショップ </a:t>
            </a:r>
            <a:r>
              <a:rPr lang="en-US" altLang="ja-JP" sz="2400" b="1" dirty="0"/>
              <a:t>2023</a:t>
            </a:r>
            <a:r>
              <a:rPr lang="ja-JP" altLang="en-US" sz="2400" b="1" dirty="0"/>
              <a:t>年度版</a:t>
            </a:r>
          </a:p>
        </p:txBody>
      </p:sp>
    </p:spTree>
    <p:extLst>
      <p:ext uri="{BB962C8B-B14F-4D97-AF65-F5344CB8AC3E}">
        <p14:creationId xmlns:p14="http://schemas.microsoft.com/office/powerpoint/2010/main" val="410312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98220E4-222B-81B7-CE5C-370BF2B2C399}"/>
              </a:ext>
            </a:extLst>
          </p:cNvPr>
          <p:cNvSpPr>
            <a:spLocks noGrp="1"/>
          </p:cNvSpPr>
          <p:nvPr>
            <p:ph type="sldNum" sz="quarter" idx="12"/>
          </p:nvPr>
        </p:nvSpPr>
        <p:spPr/>
        <p:txBody>
          <a:bodyPr/>
          <a:lstStyle/>
          <a:p>
            <a:fld id="{CBDFE4F4-5846-42D0-ABC5-9F6A57528B1E}" type="slidenum">
              <a:rPr kumimoji="1" lang="ja-JP" altLang="en-US" smtClean="0"/>
              <a:t>6</a:t>
            </a:fld>
            <a:endParaRPr kumimoji="1" lang="ja-JP" altLang="en-US"/>
          </a:p>
        </p:txBody>
      </p:sp>
      <p:pic>
        <p:nvPicPr>
          <p:cNvPr id="7" name="図 6">
            <a:extLst>
              <a:ext uri="{FF2B5EF4-FFF2-40B4-BE49-F238E27FC236}">
                <a16:creationId xmlns:a16="http://schemas.microsoft.com/office/drawing/2014/main" id="{E9BCF627-E4F4-409F-6FC7-30C306F11D6C}"/>
              </a:ext>
            </a:extLst>
          </p:cNvPr>
          <p:cNvPicPr>
            <a:picLocks noChangeAspect="1"/>
          </p:cNvPicPr>
          <p:nvPr/>
        </p:nvPicPr>
        <p:blipFill>
          <a:blip r:embed="rId2"/>
          <a:stretch>
            <a:fillRect/>
          </a:stretch>
        </p:blipFill>
        <p:spPr>
          <a:xfrm>
            <a:off x="651885" y="1104277"/>
            <a:ext cx="5353325" cy="1568531"/>
          </a:xfrm>
          <a:prstGeom prst="rect">
            <a:avLst/>
          </a:prstGeom>
        </p:spPr>
      </p:pic>
      <p:pic>
        <p:nvPicPr>
          <p:cNvPr id="4" name="図 3">
            <a:extLst>
              <a:ext uri="{FF2B5EF4-FFF2-40B4-BE49-F238E27FC236}">
                <a16:creationId xmlns:a16="http://schemas.microsoft.com/office/drawing/2014/main" id="{CB90E013-85C5-84A9-A0B3-137E2486E2DE}"/>
              </a:ext>
            </a:extLst>
          </p:cNvPr>
          <p:cNvPicPr>
            <a:picLocks noChangeAspect="1"/>
          </p:cNvPicPr>
          <p:nvPr/>
        </p:nvPicPr>
        <p:blipFill>
          <a:blip r:embed="rId3"/>
          <a:stretch>
            <a:fillRect/>
          </a:stretch>
        </p:blipFill>
        <p:spPr>
          <a:xfrm>
            <a:off x="474076" y="3141918"/>
            <a:ext cx="5531134" cy="1308167"/>
          </a:xfrm>
          <a:prstGeom prst="rect">
            <a:avLst/>
          </a:prstGeom>
        </p:spPr>
      </p:pic>
      <p:pic>
        <p:nvPicPr>
          <p:cNvPr id="6" name="図 5">
            <a:extLst>
              <a:ext uri="{FF2B5EF4-FFF2-40B4-BE49-F238E27FC236}">
                <a16:creationId xmlns:a16="http://schemas.microsoft.com/office/drawing/2014/main" id="{B4C5C15F-0CC4-3D03-92A6-57F1FA97F2E2}"/>
              </a:ext>
            </a:extLst>
          </p:cNvPr>
          <p:cNvPicPr>
            <a:picLocks noChangeAspect="1"/>
          </p:cNvPicPr>
          <p:nvPr/>
        </p:nvPicPr>
        <p:blipFill>
          <a:blip r:embed="rId4"/>
          <a:stretch>
            <a:fillRect/>
          </a:stretch>
        </p:blipFill>
        <p:spPr>
          <a:xfrm>
            <a:off x="467725" y="5089581"/>
            <a:ext cx="5537485" cy="1301817"/>
          </a:xfrm>
          <a:prstGeom prst="rect">
            <a:avLst/>
          </a:prstGeom>
        </p:spPr>
      </p:pic>
      <p:grpSp>
        <p:nvGrpSpPr>
          <p:cNvPr id="8" name="グループ化 7">
            <a:extLst>
              <a:ext uri="{FF2B5EF4-FFF2-40B4-BE49-F238E27FC236}">
                <a16:creationId xmlns:a16="http://schemas.microsoft.com/office/drawing/2014/main" id="{CBA4AA4B-8021-9FBA-957C-7CE59904DD19}"/>
              </a:ext>
            </a:extLst>
          </p:cNvPr>
          <p:cNvGrpSpPr/>
          <p:nvPr/>
        </p:nvGrpSpPr>
        <p:grpSpPr>
          <a:xfrm>
            <a:off x="56594" y="57150"/>
            <a:ext cx="6014224" cy="714762"/>
            <a:chOff x="1066244" y="30777"/>
            <a:chExt cx="6014224" cy="714762"/>
          </a:xfrm>
        </p:grpSpPr>
        <p:sp>
          <p:nvSpPr>
            <p:cNvPr id="9" name="テキスト ボックス 8">
              <a:extLst>
                <a:ext uri="{FF2B5EF4-FFF2-40B4-BE49-F238E27FC236}">
                  <a16:creationId xmlns:a16="http://schemas.microsoft.com/office/drawing/2014/main" id="{289016A1-EDA2-C9BB-6527-99BBE09B646E}"/>
                </a:ext>
              </a:extLst>
            </p:cNvPr>
            <p:cNvSpPr txBox="1"/>
            <p:nvPr/>
          </p:nvSpPr>
          <p:spPr>
            <a:xfrm>
              <a:off x="1066244" y="30777"/>
              <a:ext cx="6014224" cy="400110"/>
            </a:xfrm>
            <a:prstGeom prst="rect">
              <a:avLst/>
            </a:prstGeom>
            <a:solidFill>
              <a:schemeClr val="accent4">
                <a:lumMod val="20000"/>
                <a:lumOff val="80000"/>
              </a:schemeClr>
            </a:solidFill>
          </p:spPr>
          <p:txBody>
            <a:bodyPr wrap="square" rtlCol="0">
              <a:spAutoFit/>
            </a:bodyPr>
            <a:lstStyle>
              <a:defPPr>
                <a:defRPr lang="ja-JP"/>
              </a:defPPr>
              <a:lvl1pPr indent="0">
                <a:buNone/>
                <a:defRPr b="1"/>
              </a:lvl1pPr>
            </a:lstStyle>
            <a:p>
              <a:r>
                <a:rPr lang="ja-JP" altLang="en-US" dirty="0"/>
                <a:t>患者の歯に</a:t>
              </a:r>
              <a:r>
                <a:rPr lang="ja-JP" altLang="en-US" sz="2000" dirty="0"/>
                <a:t>関する</a:t>
              </a:r>
              <a:r>
                <a:rPr lang="ja-JP" altLang="en-US" dirty="0"/>
                <a:t>病院のリアルワールドデータの説明</a:t>
              </a:r>
            </a:p>
          </p:txBody>
        </p:sp>
        <p:sp>
          <p:nvSpPr>
            <p:cNvPr id="10" name="テキスト ボックス 9">
              <a:extLst>
                <a:ext uri="{FF2B5EF4-FFF2-40B4-BE49-F238E27FC236}">
                  <a16:creationId xmlns:a16="http://schemas.microsoft.com/office/drawing/2014/main" id="{B9633F4D-6984-C759-76B9-A9AFD122760D}"/>
                </a:ext>
              </a:extLst>
            </p:cNvPr>
            <p:cNvSpPr txBox="1"/>
            <p:nvPr/>
          </p:nvSpPr>
          <p:spPr>
            <a:xfrm>
              <a:off x="4150941" y="345429"/>
              <a:ext cx="1468243" cy="400110"/>
            </a:xfrm>
            <a:prstGeom prst="rect">
              <a:avLst/>
            </a:prstGeom>
            <a:solidFill>
              <a:schemeClr val="accent4">
                <a:lumMod val="20000"/>
                <a:lumOff val="80000"/>
              </a:schemeClr>
            </a:solidFill>
            <a:ln>
              <a:solidFill>
                <a:schemeClr val="accent1"/>
              </a:solidFill>
            </a:ln>
          </p:spPr>
          <p:txBody>
            <a:bodyPr wrap="square" rtlCol="0">
              <a:spAutoFit/>
            </a:bodyPr>
            <a:lstStyle>
              <a:defPPr>
                <a:defRPr lang="ja-JP"/>
              </a:defPPr>
              <a:lvl1pPr indent="0">
                <a:buNone/>
                <a:defRPr b="1"/>
              </a:lvl1pPr>
            </a:lstStyle>
            <a:p>
              <a:pPr algn="ctr"/>
              <a:r>
                <a:rPr lang="ja-JP" altLang="en-US" sz="2000">
                  <a:solidFill>
                    <a:srgbClr val="C00000"/>
                  </a:solidFill>
                </a:rPr>
                <a:t>架空データ</a:t>
              </a:r>
            </a:p>
          </p:txBody>
        </p:sp>
        <p:cxnSp>
          <p:nvCxnSpPr>
            <p:cNvPr id="11" name="直線コネクタ 10">
              <a:extLst>
                <a:ext uri="{FF2B5EF4-FFF2-40B4-BE49-F238E27FC236}">
                  <a16:creationId xmlns:a16="http://schemas.microsoft.com/office/drawing/2014/main" id="{1C79F92C-C524-0B9A-A40E-E05F75AC19C7}"/>
                </a:ext>
              </a:extLst>
            </p:cNvPr>
            <p:cNvCxnSpPr/>
            <p:nvPr/>
          </p:nvCxnSpPr>
          <p:spPr>
            <a:xfrm>
              <a:off x="3726469" y="202788"/>
              <a:ext cx="2148469"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4D480C5-D2C3-79BE-31E7-1DAB14AF5DED}"/>
                </a:ext>
              </a:extLst>
            </p:cNvPr>
            <p:cNvCxnSpPr/>
            <p:nvPr/>
          </p:nvCxnSpPr>
          <p:spPr>
            <a:xfrm>
              <a:off x="3756102" y="251471"/>
              <a:ext cx="2148469"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8" name="テキスト ボックス 17">
            <a:extLst>
              <a:ext uri="{FF2B5EF4-FFF2-40B4-BE49-F238E27FC236}">
                <a16:creationId xmlns:a16="http://schemas.microsoft.com/office/drawing/2014/main" id="{AE29369C-EE61-E6FB-418E-90DA223BE040}"/>
              </a:ext>
            </a:extLst>
          </p:cNvPr>
          <p:cNvSpPr txBox="1"/>
          <p:nvPr/>
        </p:nvSpPr>
        <p:spPr>
          <a:xfrm>
            <a:off x="9979079" y="938828"/>
            <a:ext cx="1341105" cy="369332"/>
          </a:xfrm>
          <a:prstGeom prst="rect">
            <a:avLst/>
          </a:prstGeom>
          <a:noFill/>
          <a:ln>
            <a:solidFill>
              <a:schemeClr val="tx1"/>
            </a:solidFill>
          </a:ln>
        </p:spPr>
        <p:txBody>
          <a:bodyPr wrap="square" rtlCol="0">
            <a:spAutoFit/>
          </a:bodyPr>
          <a:lstStyle>
            <a:defPPr>
              <a:defRPr lang="ja-JP"/>
            </a:defPPr>
            <a:lvl1pPr>
              <a:defRPr b="1"/>
            </a:lvl1pPr>
          </a:lstStyle>
          <a:p>
            <a:pPr algn="just"/>
            <a:r>
              <a:rPr lang="ja-JP" altLang="en-US" dirty="0"/>
              <a:t>初診時年齢</a:t>
            </a:r>
          </a:p>
        </p:txBody>
      </p:sp>
      <p:sp>
        <p:nvSpPr>
          <p:cNvPr id="40" name="テキスト ボックス 39">
            <a:extLst>
              <a:ext uri="{FF2B5EF4-FFF2-40B4-BE49-F238E27FC236}">
                <a16:creationId xmlns:a16="http://schemas.microsoft.com/office/drawing/2014/main" id="{F6065A75-CA79-4337-7EA2-A56B41E6BCFC}"/>
              </a:ext>
            </a:extLst>
          </p:cNvPr>
          <p:cNvSpPr txBox="1"/>
          <p:nvPr/>
        </p:nvSpPr>
        <p:spPr>
          <a:xfrm>
            <a:off x="8747654" y="938828"/>
            <a:ext cx="1145634" cy="369332"/>
          </a:xfrm>
          <a:prstGeom prst="rect">
            <a:avLst/>
          </a:prstGeom>
          <a:noFill/>
          <a:ln>
            <a:solidFill>
              <a:schemeClr val="tx1"/>
            </a:solidFill>
          </a:ln>
        </p:spPr>
        <p:txBody>
          <a:bodyPr wrap="square" rtlCol="0">
            <a:spAutoFit/>
          </a:bodyPr>
          <a:lstStyle>
            <a:defPPr>
              <a:defRPr lang="ja-JP"/>
            </a:defPPr>
            <a:lvl1pPr>
              <a:defRPr b="1"/>
            </a:lvl1pPr>
          </a:lstStyle>
          <a:p>
            <a:pPr algn="just"/>
            <a:r>
              <a:rPr lang="ja-JP" altLang="en-US" dirty="0"/>
              <a:t>歯の本数</a:t>
            </a:r>
          </a:p>
        </p:txBody>
      </p:sp>
      <p:sp>
        <p:nvSpPr>
          <p:cNvPr id="42" name="テキスト ボックス 41">
            <a:extLst>
              <a:ext uri="{FF2B5EF4-FFF2-40B4-BE49-F238E27FC236}">
                <a16:creationId xmlns:a16="http://schemas.microsoft.com/office/drawing/2014/main" id="{10DB8141-B1DF-A321-DCD7-E1E4AB278168}"/>
              </a:ext>
            </a:extLst>
          </p:cNvPr>
          <p:cNvSpPr txBox="1"/>
          <p:nvPr/>
        </p:nvSpPr>
        <p:spPr>
          <a:xfrm>
            <a:off x="8984159" y="1395916"/>
            <a:ext cx="672625" cy="369332"/>
          </a:xfrm>
          <a:prstGeom prst="rect">
            <a:avLst/>
          </a:prstGeom>
          <a:noFill/>
        </p:spPr>
        <p:txBody>
          <a:bodyPr wrap="square">
            <a:spAutoFit/>
          </a:bodyPr>
          <a:lstStyle>
            <a:defPPr>
              <a:defRPr lang="ja-JP"/>
            </a:defPPr>
            <a:lvl1pPr>
              <a:defRPr b="1"/>
            </a:lvl1pPr>
          </a:lstStyle>
          <a:p>
            <a:r>
              <a:rPr lang="ja-JP" altLang="en-US" dirty="0">
                <a:highlight>
                  <a:srgbClr val="FFFF00"/>
                </a:highlight>
              </a:rPr>
              <a:t>〇</a:t>
            </a:r>
            <a:r>
              <a:rPr lang="ja-JP" altLang="en-US" dirty="0"/>
              <a:t>本</a:t>
            </a:r>
          </a:p>
        </p:txBody>
      </p:sp>
      <p:sp>
        <p:nvSpPr>
          <p:cNvPr id="44" name="テキスト ボックス 43">
            <a:extLst>
              <a:ext uri="{FF2B5EF4-FFF2-40B4-BE49-F238E27FC236}">
                <a16:creationId xmlns:a16="http://schemas.microsoft.com/office/drawing/2014/main" id="{7E19CE60-55CF-2B2A-B4A9-CD1DB10EDA66}"/>
              </a:ext>
            </a:extLst>
          </p:cNvPr>
          <p:cNvSpPr txBox="1"/>
          <p:nvPr/>
        </p:nvSpPr>
        <p:spPr>
          <a:xfrm>
            <a:off x="10313319" y="1395916"/>
            <a:ext cx="748477" cy="369332"/>
          </a:xfrm>
          <a:prstGeom prst="rect">
            <a:avLst/>
          </a:prstGeom>
          <a:noFill/>
        </p:spPr>
        <p:txBody>
          <a:bodyPr wrap="square">
            <a:spAutoFit/>
          </a:bodyPr>
          <a:lstStyle/>
          <a:p>
            <a:r>
              <a:rPr lang="en-US" altLang="ja-JP" b="1" dirty="0"/>
              <a:t>77</a:t>
            </a:r>
            <a:r>
              <a:rPr lang="ja-JP" altLang="en-US" b="1" dirty="0"/>
              <a:t>歳</a:t>
            </a:r>
          </a:p>
        </p:txBody>
      </p:sp>
      <p:sp>
        <p:nvSpPr>
          <p:cNvPr id="46" name="テキスト ボックス 45">
            <a:extLst>
              <a:ext uri="{FF2B5EF4-FFF2-40B4-BE49-F238E27FC236}">
                <a16:creationId xmlns:a16="http://schemas.microsoft.com/office/drawing/2014/main" id="{52E2ACAF-59B2-5CC3-003F-AE70C4C7BBF1}"/>
              </a:ext>
            </a:extLst>
          </p:cNvPr>
          <p:cNvSpPr txBox="1"/>
          <p:nvPr/>
        </p:nvSpPr>
        <p:spPr>
          <a:xfrm>
            <a:off x="7967202" y="1395916"/>
            <a:ext cx="748477" cy="369332"/>
          </a:xfrm>
          <a:prstGeom prst="rect">
            <a:avLst/>
          </a:prstGeom>
          <a:noFill/>
        </p:spPr>
        <p:txBody>
          <a:bodyPr wrap="square">
            <a:spAutoFit/>
          </a:bodyPr>
          <a:lstStyle/>
          <a:p>
            <a:r>
              <a:rPr lang="en-US" altLang="ja-JP" b="1" dirty="0"/>
              <a:t>pt_1</a:t>
            </a:r>
            <a:endParaRPr lang="ja-JP" altLang="en-US" b="1" dirty="0"/>
          </a:p>
        </p:txBody>
      </p:sp>
      <p:sp>
        <p:nvSpPr>
          <p:cNvPr id="53" name="テキスト ボックス 52">
            <a:extLst>
              <a:ext uri="{FF2B5EF4-FFF2-40B4-BE49-F238E27FC236}">
                <a16:creationId xmlns:a16="http://schemas.microsoft.com/office/drawing/2014/main" id="{9B46748A-E15C-326C-A823-F10A2F4EC111}"/>
              </a:ext>
            </a:extLst>
          </p:cNvPr>
          <p:cNvSpPr txBox="1"/>
          <p:nvPr/>
        </p:nvSpPr>
        <p:spPr>
          <a:xfrm>
            <a:off x="8984159" y="2026394"/>
            <a:ext cx="672625" cy="369332"/>
          </a:xfrm>
          <a:prstGeom prst="rect">
            <a:avLst/>
          </a:prstGeom>
          <a:noFill/>
        </p:spPr>
        <p:txBody>
          <a:bodyPr wrap="square">
            <a:spAutoFit/>
          </a:bodyPr>
          <a:lstStyle>
            <a:defPPr>
              <a:defRPr lang="ja-JP"/>
            </a:defPPr>
            <a:lvl1pPr>
              <a:defRPr b="1"/>
            </a:lvl1pPr>
          </a:lstStyle>
          <a:p>
            <a:r>
              <a:rPr lang="ja-JP" altLang="en-US" dirty="0">
                <a:highlight>
                  <a:srgbClr val="FFFF00"/>
                </a:highlight>
              </a:rPr>
              <a:t>〇</a:t>
            </a:r>
            <a:r>
              <a:rPr lang="ja-JP" altLang="en-US" dirty="0"/>
              <a:t>本</a:t>
            </a:r>
          </a:p>
        </p:txBody>
      </p:sp>
      <p:sp>
        <p:nvSpPr>
          <p:cNvPr id="54" name="テキスト ボックス 53">
            <a:extLst>
              <a:ext uri="{FF2B5EF4-FFF2-40B4-BE49-F238E27FC236}">
                <a16:creationId xmlns:a16="http://schemas.microsoft.com/office/drawing/2014/main" id="{5DB6DBB8-5017-32EE-0652-C9F8E19F267E}"/>
              </a:ext>
            </a:extLst>
          </p:cNvPr>
          <p:cNvSpPr txBox="1"/>
          <p:nvPr/>
        </p:nvSpPr>
        <p:spPr>
          <a:xfrm>
            <a:off x="10313319" y="2026394"/>
            <a:ext cx="748477" cy="369332"/>
          </a:xfrm>
          <a:prstGeom prst="rect">
            <a:avLst/>
          </a:prstGeom>
          <a:noFill/>
        </p:spPr>
        <p:txBody>
          <a:bodyPr wrap="square">
            <a:spAutoFit/>
          </a:bodyPr>
          <a:lstStyle/>
          <a:p>
            <a:r>
              <a:rPr lang="en-US" altLang="ja-JP" b="1" dirty="0"/>
              <a:t>69</a:t>
            </a:r>
            <a:r>
              <a:rPr lang="ja-JP" altLang="en-US" b="1" dirty="0"/>
              <a:t>歳</a:t>
            </a:r>
          </a:p>
        </p:txBody>
      </p:sp>
      <p:sp>
        <p:nvSpPr>
          <p:cNvPr id="55" name="テキスト ボックス 54">
            <a:extLst>
              <a:ext uri="{FF2B5EF4-FFF2-40B4-BE49-F238E27FC236}">
                <a16:creationId xmlns:a16="http://schemas.microsoft.com/office/drawing/2014/main" id="{E4286214-281D-1A9F-B2A5-948260F7359A}"/>
              </a:ext>
            </a:extLst>
          </p:cNvPr>
          <p:cNvSpPr txBox="1"/>
          <p:nvPr/>
        </p:nvSpPr>
        <p:spPr>
          <a:xfrm>
            <a:off x="7967202" y="2026394"/>
            <a:ext cx="1031992" cy="369332"/>
          </a:xfrm>
          <a:prstGeom prst="rect">
            <a:avLst/>
          </a:prstGeom>
          <a:noFill/>
        </p:spPr>
        <p:txBody>
          <a:bodyPr wrap="square">
            <a:spAutoFit/>
          </a:bodyPr>
          <a:lstStyle/>
          <a:p>
            <a:r>
              <a:rPr lang="en-US" altLang="ja-JP" b="1" dirty="0"/>
              <a:t>pt_357</a:t>
            </a:r>
            <a:endParaRPr lang="ja-JP" altLang="en-US" b="1" dirty="0"/>
          </a:p>
        </p:txBody>
      </p:sp>
      <p:sp>
        <p:nvSpPr>
          <p:cNvPr id="56" name="テキスト ボックス 55">
            <a:extLst>
              <a:ext uri="{FF2B5EF4-FFF2-40B4-BE49-F238E27FC236}">
                <a16:creationId xmlns:a16="http://schemas.microsoft.com/office/drawing/2014/main" id="{D9001F5F-380C-B21C-CF00-106F0E1F3B86}"/>
              </a:ext>
            </a:extLst>
          </p:cNvPr>
          <p:cNvSpPr txBox="1"/>
          <p:nvPr/>
        </p:nvSpPr>
        <p:spPr>
          <a:xfrm>
            <a:off x="8984159" y="2723838"/>
            <a:ext cx="672625" cy="369332"/>
          </a:xfrm>
          <a:prstGeom prst="rect">
            <a:avLst/>
          </a:prstGeom>
          <a:noFill/>
        </p:spPr>
        <p:txBody>
          <a:bodyPr wrap="square">
            <a:spAutoFit/>
          </a:bodyPr>
          <a:lstStyle>
            <a:defPPr>
              <a:defRPr lang="ja-JP"/>
            </a:defPPr>
            <a:lvl1pPr>
              <a:defRPr b="1"/>
            </a:lvl1pPr>
          </a:lstStyle>
          <a:p>
            <a:r>
              <a:rPr lang="ja-JP" altLang="en-US" dirty="0">
                <a:highlight>
                  <a:srgbClr val="FFFF00"/>
                </a:highlight>
              </a:rPr>
              <a:t>〇</a:t>
            </a:r>
            <a:r>
              <a:rPr lang="ja-JP" altLang="en-US" dirty="0"/>
              <a:t>本</a:t>
            </a:r>
          </a:p>
        </p:txBody>
      </p:sp>
      <p:sp>
        <p:nvSpPr>
          <p:cNvPr id="57" name="テキスト ボックス 56">
            <a:extLst>
              <a:ext uri="{FF2B5EF4-FFF2-40B4-BE49-F238E27FC236}">
                <a16:creationId xmlns:a16="http://schemas.microsoft.com/office/drawing/2014/main" id="{037EB155-64C8-8678-6347-B077B581FE3C}"/>
              </a:ext>
            </a:extLst>
          </p:cNvPr>
          <p:cNvSpPr txBox="1"/>
          <p:nvPr/>
        </p:nvSpPr>
        <p:spPr>
          <a:xfrm>
            <a:off x="10313319" y="2723838"/>
            <a:ext cx="858036" cy="369332"/>
          </a:xfrm>
          <a:prstGeom prst="rect">
            <a:avLst/>
          </a:prstGeom>
          <a:noFill/>
        </p:spPr>
        <p:txBody>
          <a:bodyPr wrap="square">
            <a:spAutoFit/>
          </a:bodyPr>
          <a:lstStyle/>
          <a:p>
            <a:r>
              <a:rPr lang="en-US" altLang="ja-JP" b="1" dirty="0"/>
              <a:t>40</a:t>
            </a:r>
            <a:r>
              <a:rPr lang="ja-JP" altLang="en-US" b="1" dirty="0"/>
              <a:t>歳</a:t>
            </a:r>
          </a:p>
        </p:txBody>
      </p:sp>
      <p:sp>
        <p:nvSpPr>
          <p:cNvPr id="58" name="テキスト ボックス 57">
            <a:extLst>
              <a:ext uri="{FF2B5EF4-FFF2-40B4-BE49-F238E27FC236}">
                <a16:creationId xmlns:a16="http://schemas.microsoft.com/office/drawing/2014/main" id="{9F6BD50A-BC5B-6521-1E25-AC99E11B8753}"/>
              </a:ext>
            </a:extLst>
          </p:cNvPr>
          <p:cNvSpPr txBox="1"/>
          <p:nvPr/>
        </p:nvSpPr>
        <p:spPr>
          <a:xfrm>
            <a:off x="7967202" y="2723838"/>
            <a:ext cx="1145634" cy="369332"/>
          </a:xfrm>
          <a:prstGeom prst="rect">
            <a:avLst/>
          </a:prstGeom>
          <a:noFill/>
        </p:spPr>
        <p:txBody>
          <a:bodyPr wrap="square">
            <a:spAutoFit/>
          </a:bodyPr>
          <a:lstStyle/>
          <a:p>
            <a:r>
              <a:rPr lang="en-US" altLang="ja-JP" b="1" dirty="0"/>
              <a:t>pt_1583</a:t>
            </a:r>
            <a:endParaRPr lang="ja-JP" altLang="en-US" b="1" dirty="0"/>
          </a:p>
        </p:txBody>
      </p:sp>
      <p:cxnSp>
        <p:nvCxnSpPr>
          <p:cNvPr id="59" name="直線矢印コネクタ 58">
            <a:extLst>
              <a:ext uri="{FF2B5EF4-FFF2-40B4-BE49-F238E27FC236}">
                <a16:creationId xmlns:a16="http://schemas.microsoft.com/office/drawing/2014/main" id="{8111E21E-B763-0040-1251-6B4AACF68B68}"/>
              </a:ext>
            </a:extLst>
          </p:cNvPr>
          <p:cNvCxnSpPr>
            <a:cxnSpLocks/>
          </p:cNvCxnSpPr>
          <p:nvPr/>
        </p:nvCxnSpPr>
        <p:spPr>
          <a:xfrm>
            <a:off x="8074151" y="6440562"/>
            <a:ext cx="30226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7F6380DA-EF4C-801F-2BD8-1DC36AEA1C57}"/>
              </a:ext>
            </a:extLst>
          </p:cNvPr>
          <p:cNvCxnSpPr>
            <a:cxnSpLocks/>
          </p:cNvCxnSpPr>
          <p:nvPr/>
        </p:nvCxnSpPr>
        <p:spPr>
          <a:xfrm flipV="1">
            <a:off x="8079004" y="4239592"/>
            <a:ext cx="0" cy="2196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楕円 60">
            <a:extLst>
              <a:ext uri="{FF2B5EF4-FFF2-40B4-BE49-F238E27FC236}">
                <a16:creationId xmlns:a16="http://schemas.microsoft.com/office/drawing/2014/main" id="{5A262543-3BD3-D2BE-5CE4-07C50734D60D}"/>
              </a:ext>
            </a:extLst>
          </p:cNvPr>
          <p:cNvSpPr/>
          <p:nvPr/>
        </p:nvSpPr>
        <p:spPr>
          <a:xfrm>
            <a:off x="8462671" y="4666606"/>
            <a:ext cx="180000" cy="180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テキスト ボックス 61">
            <a:extLst>
              <a:ext uri="{FF2B5EF4-FFF2-40B4-BE49-F238E27FC236}">
                <a16:creationId xmlns:a16="http://schemas.microsoft.com/office/drawing/2014/main" id="{C5DE01A4-6822-0AF7-AA08-DA582200A9E2}"/>
              </a:ext>
            </a:extLst>
          </p:cNvPr>
          <p:cNvSpPr txBox="1"/>
          <p:nvPr/>
        </p:nvSpPr>
        <p:spPr>
          <a:xfrm>
            <a:off x="10087241" y="6442570"/>
            <a:ext cx="1009509" cy="338554"/>
          </a:xfrm>
          <a:prstGeom prst="rect">
            <a:avLst/>
          </a:prstGeom>
          <a:noFill/>
        </p:spPr>
        <p:txBody>
          <a:bodyPr wrap="square" rtlCol="0">
            <a:spAutoFit/>
          </a:bodyPr>
          <a:lstStyle>
            <a:defPPr>
              <a:defRPr lang="ja-JP"/>
            </a:defPPr>
            <a:lvl1pPr algn="just">
              <a:defRPr sz="1600" b="1"/>
            </a:lvl1pPr>
          </a:lstStyle>
          <a:p>
            <a:r>
              <a:rPr lang="ja-JP" altLang="en-US" b="0" dirty="0"/>
              <a:t>患者年齢</a:t>
            </a:r>
          </a:p>
        </p:txBody>
      </p:sp>
      <p:sp>
        <p:nvSpPr>
          <p:cNvPr id="67" name="テキスト ボックス 66">
            <a:extLst>
              <a:ext uri="{FF2B5EF4-FFF2-40B4-BE49-F238E27FC236}">
                <a16:creationId xmlns:a16="http://schemas.microsoft.com/office/drawing/2014/main" id="{86B7D7B4-6180-F157-92D1-A2576F7C1911}"/>
              </a:ext>
            </a:extLst>
          </p:cNvPr>
          <p:cNvSpPr txBox="1"/>
          <p:nvPr/>
        </p:nvSpPr>
        <p:spPr>
          <a:xfrm>
            <a:off x="8682150" y="4555369"/>
            <a:ext cx="1616088" cy="276999"/>
          </a:xfrm>
          <a:prstGeom prst="rect">
            <a:avLst/>
          </a:prstGeom>
          <a:noFill/>
        </p:spPr>
        <p:txBody>
          <a:bodyPr wrap="square" rtlCol="0">
            <a:spAutoFit/>
          </a:bodyPr>
          <a:lstStyle/>
          <a:p>
            <a:pPr algn="just"/>
            <a:r>
              <a:rPr kumimoji="1" lang="ja-JP" altLang="en-US" sz="1200" dirty="0"/>
              <a:t>年齢：</a:t>
            </a:r>
            <a:r>
              <a:rPr kumimoji="1" lang="en-US" altLang="ja-JP" sz="1200" dirty="0"/>
              <a:t>56</a:t>
            </a:r>
          </a:p>
        </p:txBody>
      </p:sp>
      <p:sp>
        <p:nvSpPr>
          <p:cNvPr id="68" name="テキスト ボックス 67">
            <a:extLst>
              <a:ext uri="{FF2B5EF4-FFF2-40B4-BE49-F238E27FC236}">
                <a16:creationId xmlns:a16="http://schemas.microsoft.com/office/drawing/2014/main" id="{83C777BC-EC68-FA99-2223-73C2D22F88E8}"/>
              </a:ext>
            </a:extLst>
          </p:cNvPr>
          <p:cNvSpPr txBox="1"/>
          <p:nvPr/>
        </p:nvSpPr>
        <p:spPr>
          <a:xfrm>
            <a:off x="8682150" y="4796549"/>
            <a:ext cx="1616088" cy="276999"/>
          </a:xfrm>
          <a:prstGeom prst="rect">
            <a:avLst/>
          </a:prstGeom>
          <a:noFill/>
        </p:spPr>
        <p:txBody>
          <a:bodyPr wrap="square" rtlCol="0">
            <a:spAutoFit/>
          </a:bodyPr>
          <a:lstStyle/>
          <a:p>
            <a:pPr algn="just"/>
            <a:r>
              <a:rPr lang="ja-JP" altLang="en-US" sz="1200" dirty="0"/>
              <a:t>歯の本数</a:t>
            </a:r>
            <a:r>
              <a:rPr kumimoji="1" lang="ja-JP" altLang="en-US" sz="1200" dirty="0"/>
              <a:t>：</a:t>
            </a:r>
            <a:r>
              <a:rPr kumimoji="1" lang="en-US" altLang="ja-JP" sz="1200" dirty="0"/>
              <a:t>28</a:t>
            </a:r>
          </a:p>
        </p:txBody>
      </p:sp>
      <p:sp>
        <p:nvSpPr>
          <p:cNvPr id="69" name="楕円 68">
            <a:extLst>
              <a:ext uri="{FF2B5EF4-FFF2-40B4-BE49-F238E27FC236}">
                <a16:creationId xmlns:a16="http://schemas.microsoft.com/office/drawing/2014/main" id="{B6080D71-5D75-BB73-CD1C-A897F8045967}"/>
              </a:ext>
            </a:extLst>
          </p:cNvPr>
          <p:cNvSpPr/>
          <p:nvPr/>
        </p:nvSpPr>
        <p:spPr>
          <a:xfrm>
            <a:off x="9124249" y="5477061"/>
            <a:ext cx="180000" cy="180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テキスト ボックス 69">
            <a:extLst>
              <a:ext uri="{FF2B5EF4-FFF2-40B4-BE49-F238E27FC236}">
                <a16:creationId xmlns:a16="http://schemas.microsoft.com/office/drawing/2014/main" id="{A27C21B5-C4D7-ED28-5392-C19F61923407}"/>
              </a:ext>
            </a:extLst>
          </p:cNvPr>
          <p:cNvSpPr txBox="1"/>
          <p:nvPr/>
        </p:nvSpPr>
        <p:spPr>
          <a:xfrm>
            <a:off x="9343728" y="5303122"/>
            <a:ext cx="1616088" cy="276999"/>
          </a:xfrm>
          <a:prstGeom prst="rect">
            <a:avLst/>
          </a:prstGeom>
          <a:noFill/>
        </p:spPr>
        <p:txBody>
          <a:bodyPr wrap="square" rtlCol="0">
            <a:spAutoFit/>
          </a:bodyPr>
          <a:lstStyle/>
          <a:p>
            <a:pPr algn="just"/>
            <a:r>
              <a:rPr kumimoji="1" lang="ja-JP" altLang="en-US" sz="1200" dirty="0"/>
              <a:t>年齢：</a:t>
            </a:r>
            <a:r>
              <a:rPr kumimoji="1" lang="en-US" altLang="ja-JP" sz="1200" dirty="0"/>
              <a:t>76</a:t>
            </a:r>
          </a:p>
        </p:txBody>
      </p:sp>
      <p:sp>
        <p:nvSpPr>
          <p:cNvPr id="71" name="テキスト ボックス 70">
            <a:extLst>
              <a:ext uri="{FF2B5EF4-FFF2-40B4-BE49-F238E27FC236}">
                <a16:creationId xmlns:a16="http://schemas.microsoft.com/office/drawing/2014/main" id="{0D3415DD-B8BE-1FC5-EE3C-175E5A36EED3}"/>
              </a:ext>
            </a:extLst>
          </p:cNvPr>
          <p:cNvSpPr txBox="1"/>
          <p:nvPr/>
        </p:nvSpPr>
        <p:spPr>
          <a:xfrm>
            <a:off x="9343728" y="5544302"/>
            <a:ext cx="1616088" cy="276999"/>
          </a:xfrm>
          <a:prstGeom prst="rect">
            <a:avLst/>
          </a:prstGeom>
          <a:noFill/>
        </p:spPr>
        <p:txBody>
          <a:bodyPr wrap="square" rtlCol="0">
            <a:spAutoFit/>
          </a:bodyPr>
          <a:lstStyle/>
          <a:p>
            <a:pPr algn="just"/>
            <a:r>
              <a:rPr lang="ja-JP" altLang="en-US" sz="1200" dirty="0"/>
              <a:t>歯の本数</a:t>
            </a:r>
            <a:r>
              <a:rPr kumimoji="1" lang="ja-JP" altLang="en-US" sz="1200" dirty="0"/>
              <a:t>：</a:t>
            </a:r>
            <a:r>
              <a:rPr kumimoji="1" lang="en-US" altLang="ja-JP" sz="1200" dirty="0"/>
              <a:t>15</a:t>
            </a:r>
          </a:p>
        </p:txBody>
      </p:sp>
      <p:sp>
        <p:nvSpPr>
          <p:cNvPr id="75" name="正方形/長方形 74">
            <a:extLst>
              <a:ext uri="{FF2B5EF4-FFF2-40B4-BE49-F238E27FC236}">
                <a16:creationId xmlns:a16="http://schemas.microsoft.com/office/drawing/2014/main" id="{78B17DBF-A66E-A3AE-05EA-EDF3F2F2177B}"/>
              </a:ext>
            </a:extLst>
          </p:cNvPr>
          <p:cNvSpPr/>
          <p:nvPr/>
        </p:nvSpPr>
        <p:spPr>
          <a:xfrm>
            <a:off x="7984586" y="1378512"/>
            <a:ext cx="3335597" cy="171293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BE573BF9-1534-ABD2-5BFC-68B436EC5B90}"/>
              </a:ext>
            </a:extLst>
          </p:cNvPr>
          <p:cNvSpPr txBox="1"/>
          <p:nvPr/>
        </p:nvSpPr>
        <p:spPr>
          <a:xfrm>
            <a:off x="7987533" y="942087"/>
            <a:ext cx="495665" cy="369332"/>
          </a:xfrm>
          <a:prstGeom prst="rect">
            <a:avLst/>
          </a:prstGeom>
          <a:solidFill>
            <a:schemeClr val="bg1"/>
          </a:solidFill>
          <a:ln>
            <a:solidFill>
              <a:schemeClr val="tx1"/>
            </a:solidFill>
          </a:ln>
        </p:spPr>
        <p:txBody>
          <a:bodyPr wrap="square" rtlCol="0">
            <a:spAutoFit/>
          </a:bodyPr>
          <a:lstStyle>
            <a:defPPr>
              <a:defRPr lang="ja-JP"/>
            </a:defPPr>
            <a:lvl1pPr algn="just">
              <a:defRPr b="1"/>
            </a:lvl1pPr>
          </a:lstStyle>
          <a:p>
            <a:r>
              <a:rPr lang="en-US" altLang="ja-JP" dirty="0"/>
              <a:t>ID</a:t>
            </a:r>
            <a:endParaRPr lang="ja-JP" altLang="en-US" dirty="0"/>
          </a:p>
        </p:txBody>
      </p:sp>
      <p:sp>
        <p:nvSpPr>
          <p:cNvPr id="14" name="正方形/長方形 13">
            <a:extLst>
              <a:ext uri="{FF2B5EF4-FFF2-40B4-BE49-F238E27FC236}">
                <a16:creationId xmlns:a16="http://schemas.microsoft.com/office/drawing/2014/main" id="{AE2FEBBF-8E93-8BCE-4B33-26790BE2EF77}"/>
              </a:ext>
            </a:extLst>
          </p:cNvPr>
          <p:cNvSpPr/>
          <p:nvPr/>
        </p:nvSpPr>
        <p:spPr>
          <a:xfrm>
            <a:off x="3230483" y="1395915"/>
            <a:ext cx="824230" cy="127689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ABF23767-D22F-3886-F7DF-C36ABF63D7EC}"/>
              </a:ext>
            </a:extLst>
          </p:cNvPr>
          <p:cNvSpPr/>
          <p:nvPr/>
        </p:nvSpPr>
        <p:spPr>
          <a:xfrm>
            <a:off x="5247043" y="1395433"/>
            <a:ext cx="735275" cy="1277374"/>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B1E2E363-41AC-D745-35DA-BA8B3DFF1813}"/>
              </a:ext>
            </a:extLst>
          </p:cNvPr>
          <p:cNvSpPr/>
          <p:nvPr/>
        </p:nvSpPr>
        <p:spPr>
          <a:xfrm>
            <a:off x="926322" y="1389566"/>
            <a:ext cx="735275" cy="1283241"/>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80E6440A-CFA3-372C-6B18-0013A516030E}"/>
              </a:ext>
            </a:extLst>
          </p:cNvPr>
          <p:cNvSpPr/>
          <p:nvPr/>
        </p:nvSpPr>
        <p:spPr>
          <a:xfrm>
            <a:off x="5247043" y="3147362"/>
            <a:ext cx="735275" cy="1277374"/>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D9CDD739-1EB2-1EFE-F5BF-6A781948C683}"/>
              </a:ext>
            </a:extLst>
          </p:cNvPr>
          <p:cNvSpPr/>
          <p:nvPr/>
        </p:nvSpPr>
        <p:spPr>
          <a:xfrm>
            <a:off x="926322" y="3141495"/>
            <a:ext cx="735275" cy="1283241"/>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3536BBE7-5891-A585-E7E7-0D7AE2AA85ED}"/>
              </a:ext>
            </a:extLst>
          </p:cNvPr>
          <p:cNvSpPr/>
          <p:nvPr/>
        </p:nvSpPr>
        <p:spPr>
          <a:xfrm>
            <a:off x="5247450" y="5089581"/>
            <a:ext cx="735275" cy="1277374"/>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7F88D9C1-BEE1-6720-3D5B-0FEEE13421BC}"/>
              </a:ext>
            </a:extLst>
          </p:cNvPr>
          <p:cNvSpPr/>
          <p:nvPr/>
        </p:nvSpPr>
        <p:spPr>
          <a:xfrm>
            <a:off x="926729" y="5083714"/>
            <a:ext cx="735275" cy="1283241"/>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7EB4DB62-21AD-5F07-748C-8A8E95EB8EDB}"/>
              </a:ext>
            </a:extLst>
          </p:cNvPr>
          <p:cNvSpPr/>
          <p:nvPr/>
        </p:nvSpPr>
        <p:spPr>
          <a:xfrm>
            <a:off x="3239643" y="3165596"/>
            <a:ext cx="824230" cy="127689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57CBE4B2-C1EE-10D4-1A7E-22E63DA260AA}"/>
              </a:ext>
            </a:extLst>
          </p:cNvPr>
          <p:cNvSpPr/>
          <p:nvPr/>
        </p:nvSpPr>
        <p:spPr>
          <a:xfrm>
            <a:off x="3239643" y="5102043"/>
            <a:ext cx="824230" cy="127689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73C153CD-E55F-24B4-9CE9-BA0A9AAFB25E}"/>
              </a:ext>
            </a:extLst>
          </p:cNvPr>
          <p:cNvSpPr txBox="1"/>
          <p:nvPr/>
        </p:nvSpPr>
        <p:spPr>
          <a:xfrm>
            <a:off x="7708498" y="4375786"/>
            <a:ext cx="347614" cy="1077218"/>
          </a:xfrm>
          <a:prstGeom prst="rect">
            <a:avLst/>
          </a:prstGeom>
          <a:noFill/>
        </p:spPr>
        <p:txBody>
          <a:bodyPr wrap="square" rtlCol="0">
            <a:spAutoFit/>
          </a:bodyPr>
          <a:lstStyle>
            <a:defPPr>
              <a:defRPr lang="ja-JP"/>
            </a:defPPr>
            <a:lvl1pPr>
              <a:defRPr b="1"/>
            </a:lvl1pPr>
          </a:lstStyle>
          <a:p>
            <a:pPr algn="just"/>
            <a:r>
              <a:rPr lang="ja-JP" altLang="en-US" sz="1600" b="0" dirty="0"/>
              <a:t>歯の本数</a:t>
            </a:r>
          </a:p>
        </p:txBody>
      </p:sp>
      <p:sp>
        <p:nvSpPr>
          <p:cNvPr id="27" name="テキスト ボックス 26">
            <a:extLst>
              <a:ext uri="{FF2B5EF4-FFF2-40B4-BE49-F238E27FC236}">
                <a16:creationId xmlns:a16="http://schemas.microsoft.com/office/drawing/2014/main" id="{F244B478-A6A6-87DB-71D7-CD4AC7EE383B}"/>
              </a:ext>
            </a:extLst>
          </p:cNvPr>
          <p:cNvSpPr txBox="1"/>
          <p:nvPr/>
        </p:nvSpPr>
        <p:spPr>
          <a:xfrm>
            <a:off x="8415928" y="3891251"/>
            <a:ext cx="2472911" cy="338554"/>
          </a:xfrm>
          <a:prstGeom prst="rect">
            <a:avLst/>
          </a:prstGeom>
          <a:noFill/>
          <a:ln>
            <a:solidFill>
              <a:schemeClr val="tx1"/>
            </a:solidFill>
          </a:ln>
        </p:spPr>
        <p:txBody>
          <a:bodyPr wrap="square" rtlCol="0">
            <a:spAutoFit/>
          </a:bodyPr>
          <a:lstStyle>
            <a:defPPr>
              <a:defRPr lang="ja-JP"/>
            </a:defPPr>
            <a:lvl1pPr>
              <a:defRPr b="1"/>
            </a:lvl1pPr>
          </a:lstStyle>
          <a:p>
            <a:pPr algn="just"/>
            <a:r>
              <a:rPr lang="ja-JP" altLang="en-US" sz="1600" b="0" dirty="0"/>
              <a:t>散布図：年齢と歯の本数</a:t>
            </a:r>
          </a:p>
        </p:txBody>
      </p:sp>
      <p:sp>
        <p:nvSpPr>
          <p:cNvPr id="28" name="矢印: 下 27">
            <a:extLst>
              <a:ext uri="{FF2B5EF4-FFF2-40B4-BE49-F238E27FC236}">
                <a16:creationId xmlns:a16="http://schemas.microsoft.com/office/drawing/2014/main" id="{CDC980A1-DDC1-C6AC-250E-0E8B340D95E0}"/>
              </a:ext>
            </a:extLst>
          </p:cNvPr>
          <p:cNvSpPr/>
          <p:nvPr/>
        </p:nvSpPr>
        <p:spPr>
          <a:xfrm rot="16200000">
            <a:off x="6721884" y="1474193"/>
            <a:ext cx="388115" cy="1585112"/>
          </a:xfrm>
          <a:prstGeom prst="down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矢印: 下 28">
            <a:extLst>
              <a:ext uri="{FF2B5EF4-FFF2-40B4-BE49-F238E27FC236}">
                <a16:creationId xmlns:a16="http://schemas.microsoft.com/office/drawing/2014/main" id="{C8354C1E-C3E0-BBEB-3126-F12F1DDD07E7}"/>
              </a:ext>
            </a:extLst>
          </p:cNvPr>
          <p:cNvSpPr/>
          <p:nvPr/>
        </p:nvSpPr>
        <p:spPr>
          <a:xfrm>
            <a:off x="9343728" y="3125009"/>
            <a:ext cx="388115" cy="665724"/>
          </a:xfrm>
          <a:prstGeom prst="down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E5A9FB50-73E9-17BA-8DC7-00C294DED754}"/>
              </a:ext>
            </a:extLst>
          </p:cNvPr>
          <p:cNvSpPr txBox="1"/>
          <p:nvPr/>
        </p:nvSpPr>
        <p:spPr>
          <a:xfrm>
            <a:off x="5926286" y="1771779"/>
            <a:ext cx="2250730" cy="338554"/>
          </a:xfrm>
          <a:prstGeom prst="rect">
            <a:avLst/>
          </a:prstGeom>
          <a:noFill/>
        </p:spPr>
        <p:txBody>
          <a:bodyPr wrap="square">
            <a:spAutoFit/>
          </a:bodyPr>
          <a:lstStyle/>
          <a:p>
            <a:r>
              <a:rPr lang="ja-JP" altLang="en-US" sz="1600" b="1" dirty="0"/>
              <a:t>データクレンジング</a:t>
            </a:r>
          </a:p>
        </p:txBody>
      </p:sp>
      <p:sp>
        <p:nvSpPr>
          <p:cNvPr id="32" name="テキスト ボックス 31">
            <a:extLst>
              <a:ext uri="{FF2B5EF4-FFF2-40B4-BE49-F238E27FC236}">
                <a16:creationId xmlns:a16="http://schemas.microsoft.com/office/drawing/2014/main" id="{6E3F5F63-41A9-A53E-AC9E-79B4A10CCEA0}"/>
              </a:ext>
            </a:extLst>
          </p:cNvPr>
          <p:cNvSpPr txBox="1"/>
          <p:nvPr/>
        </p:nvSpPr>
        <p:spPr>
          <a:xfrm>
            <a:off x="9759274" y="3268064"/>
            <a:ext cx="2102526" cy="338554"/>
          </a:xfrm>
          <a:prstGeom prst="rect">
            <a:avLst/>
          </a:prstGeom>
          <a:noFill/>
        </p:spPr>
        <p:txBody>
          <a:bodyPr wrap="square">
            <a:spAutoFit/>
          </a:bodyPr>
          <a:lstStyle/>
          <a:p>
            <a:r>
              <a:rPr lang="ja-JP" altLang="en-US" sz="1600" b="1" dirty="0"/>
              <a:t>データを可視化する</a:t>
            </a:r>
          </a:p>
        </p:txBody>
      </p:sp>
      <p:sp>
        <p:nvSpPr>
          <p:cNvPr id="33" name="テキスト ボックス 32">
            <a:extLst>
              <a:ext uri="{FF2B5EF4-FFF2-40B4-BE49-F238E27FC236}">
                <a16:creationId xmlns:a16="http://schemas.microsoft.com/office/drawing/2014/main" id="{1431CFA8-FC32-7140-A0D4-07548E756919}"/>
              </a:ext>
            </a:extLst>
          </p:cNvPr>
          <p:cNvSpPr txBox="1"/>
          <p:nvPr/>
        </p:nvSpPr>
        <p:spPr>
          <a:xfrm>
            <a:off x="1950600" y="2786455"/>
            <a:ext cx="998197" cy="338554"/>
          </a:xfrm>
          <a:prstGeom prst="rect">
            <a:avLst/>
          </a:prstGeom>
          <a:noFill/>
        </p:spPr>
        <p:txBody>
          <a:bodyPr wrap="square">
            <a:spAutoFit/>
          </a:bodyPr>
          <a:lstStyle/>
          <a:p>
            <a:r>
              <a:rPr lang="ja-JP" altLang="en-US" sz="1600" b="1" dirty="0"/>
              <a:t>・・・</a:t>
            </a:r>
          </a:p>
        </p:txBody>
      </p:sp>
      <p:sp>
        <p:nvSpPr>
          <p:cNvPr id="34" name="テキスト ボックス 33">
            <a:extLst>
              <a:ext uri="{FF2B5EF4-FFF2-40B4-BE49-F238E27FC236}">
                <a16:creationId xmlns:a16="http://schemas.microsoft.com/office/drawing/2014/main" id="{4EBA17E4-AE38-04F7-3526-825928A6E44F}"/>
              </a:ext>
            </a:extLst>
          </p:cNvPr>
          <p:cNvSpPr txBox="1"/>
          <p:nvPr/>
        </p:nvSpPr>
        <p:spPr>
          <a:xfrm>
            <a:off x="1950600" y="4582343"/>
            <a:ext cx="998197" cy="338554"/>
          </a:xfrm>
          <a:prstGeom prst="rect">
            <a:avLst/>
          </a:prstGeom>
          <a:noFill/>
        </p:spPr>
        <p:txBody>
          <a:bodyPr wrap="square">
            <a:spAutoFit/>
          </a:bodyPr>
          <a:lstStyle/>
          <a:p>
            <a:r>
              <a:rPr lang="ja-JP" altLang="en-US" sz="1600" b="1" dirty="0"/>
              <a:t>・・・</a:t>
            </a:r>
          </a:p>
        </p:txBody>
      </p:sp>
      <p:sp>
        <p:nvSpPr>
          <p:cNvPr id="35" name="テキスト ボックス 34">
            <a:extLst>
              <a:ext uri="{FF2B5EF4-FFF2-40B4-BE49-F238E27FC236}">
                <a16:creationId xmlns:a16="http://schemas.microsoft.com/office/drawing/2014/main" id="{18D379A5-FD46-9AAD-2727-0C3C280E885F}"/>
              </a:ext>
            </a:extLst>
          </p:cNvPr>
          <p:cNvSpPr txBox="1"/>
          <p:nvPr/>
        </p:nvSpPr>
        <p:spPr>
          <a:xfrm>
            <a:off x="4179186" y="2786455"/>
            <a:ext cx="998197" cy="338554"/>
          </a:xfrm>
          <a:prstGeom prst="rect">
            <a:avLst/>
          </a:prstGeom>
          <a:noFill/>
        </p:spPr>
        <p:txBody>
          <a:bodyPr wrap="square">
            <a:spAutoFit/>
          </a:bodyPr>
          <a:lstStyle/>
          <a:p>
            <a:r>
              <a:rPr lang="ja-JP" altLang="en-US" sz="1600" b="1" dirty="0"/>
              <a:t>・・・</a:t>
            </a:r>
          </a:p>
        </p:txBody>
      </p:sp>
      <p:sp>
        <p:nvSpPr>
          <p:cNvPr id="36" name="テキスト ボックス 35">
            <a:extLst>
              <a:ext uri="{FF2B5EF4-FFF2-40B4-BE49-F238E27FC236}">
                <a16:creationId xmlns:a16="http://schemas.microsoft.com/office/drawing/2014/main" id="{27F65650-C215-F081-A79B-49A71E10B934}"/>
              </a:ext>
            </a:extLst>
          </p:cNvPr>
          <p:cNvSpPr txBox="1"/>
          <p:nvPr/>
        </p:nvSpPr>
        <p:spPr>
          <a:xfrm>
            <a:off x="4152986" y="4582343"/>
            <a:ext cx="998197" cy="338554"/>
          </a:xfrm>
          <a:prstGeom prst="rect">
            <a:avLst/>
          </a:prstGeom>
          <a:noFill/>
        </p:spPr>
        <p:txBody>
          <a:bodyPr wrap="square">
            <a:spAutoFit/>
          </a:bodyPr>
          <a:lstStyle/>
          <a:p>
            <a:r>
              <a:rPr lang="ja-JP" altLang="en-US" sz="1600" b="1" dirty="0"/>
              <a:t>・・・</a:t>
            </a:r>
          </a:p>
        </p:txBody>
      </p:sp>
      <p:sp>
        <p:nvSpPr>
          <p:cNvPr id="37" name="テキスト ボックス 36">
            <a:extLst>
              <a:ext uri="{FF2B5EF4-FFF2-40B4-BE49-F238E27FC236}">
                <a16:creationId xmlns:a16="http://schemas.microsoft.com/office/drawing/2014/main" id="{867F6CF8-4E77-6575-FB62-DF8730ABDCFE}"/>
              </a:ext>
            </a:extLst>
          </p:cNvPr>
          <p:cNvSpPr txBox="1"/>
          <p:nvPr/>
        </p:nvSpPr>
        <p:spPr>
          <a:xfrm>
            <a:off x="7936621" y="1741865"/>
            <a:ext cx="998197" cy="338554"/>
          </a:xfrm>
          <a:prstGeom prst="rect">
            <a:avLst/>
          </a:prstGeom>
          <a:noFill/>
        </p:spPr>
        <p:txBody>
          <a:bodyPr wrap="square">
            <a:spAutoFit/>
          </a:bodyPr>
          <a:lstStyle/>
          <a:p>
            <a:r>
              <a:rPr lang="ja-JP" altLang="en-US" sz="1600" b="1" dirty="0"/>
              <a:t>・・・</a:t>
            </a:r>
          </a:p>
        </p:txBody>
      </p:sp>
      <p:sp>
        <p:nvSpPr>
          <p:cNvPr id="38" name="テキスト ボックス 37">
            <a:extLst>
              <a:ext uri="{FF2B5EF4-FFF2-40B4-BE49-F238E27FC236}">
                <a16:creationId xmlns:a16="http://schemas.microsoft.com/office/drawing/2014/main" id="{87367E20-35BA-C0E9-78AD-8F9E7CAEFBFA}"/>
              </a:ext>
            </a:extLst>
          </p:cNvPr>
          <p:cNvSpPr txBox="1"/>
          <p:nvPr/>
        </p:nvSpPr>
        <p:spPr>
          <a:xfrm>
            <a:off x="7971411" y="2442926"/>
            <a:ext cx="998197" cy="338554"/>
          </a:xfrm>
          <a:prstGeom prst="rect">
            <a:avLst/>
          </a:prstGeom>
          <a:noFill/>
        </p:spPr>
        <p:txBody>
          <a:bodyPr wrap="square">
            <a:spAutoFit/>
          </a:bodyPr>
          <a:lstStyle/>
          <a:p>
            <a:r>
              <a:rPr lang="ja-JP" altLang="en-US" sz="1600" b="1" dirty="0"/>
              <a:t>・・・</a:t>
            </a:r>
          </a:p>
        </p:txBody>
      </p:sp>
      <p:sp>
        <p:nvSpPr>
          <p:cNvPr id="39" name="対角する 2 つの角を切り取った四角形 6">
            <a:extLst>
              <a:ext uri="{FF2B5EF4-FFF2-40B4-BE49-F238E27FC236}">
                <a16:creationId xmlns:a16="http://schemas.microsoft.com/office/drawing/2014/main" id="{6D81FA36-91D0-EC07-11C8-C8211F570EE1}"/>
              </a:ext>
            </a:extLst>
          </p:cNvPr>
          <p:cNvSpPr/>
          <p:nvPr/>
        </p:nvSpPr>
        <p:spPr>
          <a:xfrm>
            <a:off x="56594" y="438180"/>
            <a:ext cx="1633782" cy="713070"/>
          </a:xfrm>
          <a:prstGeom prst="snip2DiagRect">
            <a:avLst/>
          </a:prstGeom>
          <a:solidFill>
            <a:schemeClr val="accent6">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EXCEL</a:t>
            </a:r>
          </a:p>
          <a:p>
            <a:pPr algn="ctr"/>
            <a:r>
              <a:rPr kumimoji="1" lang="ja-JP" altLang="en-US" sz="2000" dirty="0">
                <a:solidFill>
                  <a:schemeClr val="tx1"/>
                </a:solidFill>
              </a:rPr>
              <a:t>ファイル</a:t>
            </a:r>
          </a:p>
        </p:txBody>
      </p:sp>
      <p:sp>
        <p:nvSpPr>
          <p:cNvPr id="3" name="テキスト ボックス 2">
            <a:extLst>
              <a:ext uri="{FF2B5EF4-FFF2-40B4-BE49-F238E27FC236}">
                <a16:creationId xmlns:a16="http://schemas.microsoft.com/office/drawing/2014/main" id="{A08C3A7A-595C-D07B-6F6C-BF444B4EED13}"/>
              </a:ext>
            </a:extLst>
          </p:cNvPr>
          <p:cNvSpPr txBox="1"/>
          <p:nvPr/>
        </p:nvSpPr>
        <p:spPr>
          <a:xfrm>
            <a:off x="7449540" y="335260"/>
            <a:ext cx="4254780" cy="400110"/>
          </a:xfrm>
          <a:prstGeom prst="rect">
            <a:avLst/>
          </a:prstGeom>
          <a:solidFill>
            <a:srgbClr val="FFFF00"/>
          </a:solidFill>
        </p:spPr>
        <p:txBody>
          <a:bodyPr wrap="square">
            <a:spAutoFit/>
          </a:bodyPr>
          <a:lstStyle/>
          <a:p>
            <a:pPr algn="ctr"/>
            <a:r>
              <a:rPr lang="ja-JP" altLang="en-US" sz="2000" b="1" dirty="0"/>
              <a:t>演習の目標</a:t>
            </a:r>
          </a:p>
        </p:txBody>
      </p:sp>
    </p:spTree>
    <p:extLst>
      <p:ext uri="{BB962C8B-B14F-4D97-AF65-F5344CB8AC3E}">
        <p14:creationId xmlns:p14="http://schemas.microsoft.com/office/powerpoint/2010/main" val="2949506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0C2B5-ED3E-CBD8-CAE4-B55B742A4421}"/>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7219B89-C30E-EE46-AA98-96644ABA4E86}"/>
              </a:ext>
            </a:extLst>
          </p:cNvPr>
          <p:cNvSpPr txBox="1"/>
          <p:nvPr/>
        </p:nvSpPr>
        <p:spPr>
          <a:xfrm>
            <a:off x="-1" y="-4569"/>
            <a:ext cx="8722474" cy="523220"/>
          </a:xfrm>
          <a:prstGeom prst="rect">
            <a:avLst/>
          </a:prstGeom>
          <a:solidFill>
            <a:schemeClr val="bg1"/>
          </a:solidFill>
          <a:ln w="6350">
            <a:solidFill>
              <a:schemeClr val="tx1"/>
            </a:solidFill>
          </a:ln>
        </p:spPr>
        <p:txBody>
          <a:bodyPr wrap="square">
            <a:spAutoFit/>
          </a:bodyPr>
          <a:lstStyle>
            <a:defPPr>
              <a:defRPr lang="ja-JP"/>
            </a:defPPr>
            <a:lvl1pPr algn="just">
              <a:defRPr sz="2800">
                <a:latin typeface="ＭＳ ゴシック" panose="020B0609070205080204" pitchFamily="49" charset="-128"/>
                <a:ea typeface="ＭＳ ゴシック" panose="020B0609070205080204" pitchFamily="49" charset="-128"/>
              </a:defRPr>
            </a:lvl1pPr>
          </a:lstStyle>
          <a:p>
            <a:r>
              <a:rPr lang="en-US" altLang="ja-JP" dirty="0"/>
              <a:t>Python</a:t>
            </a:r>
            <a:r>
              <a:rPr lang="ja-JP" altLang="en-US" dirty="0"/>
              <a:t>を使用してデータクレンジングを行う必要性</a:t>
            </a:r>
            <a:endParaRPr lang="en-US" altLang="ja-JP" dirty="0"/>
          </a:p>
        </p:txBody>
      </p:sp>
      <p:sp>
        <p:nvSpPr>
          <p:cNvPr id="4" name="テキスト ボックス 3">
            <a:extLst>
              <a:ext uri="{FF2B5EF4-FFF2-40B4-BE49-F238E27FC236}">
                <a16:creationId xmlns:a16="http://schemas.microsoft.com/office/drawing/2014/main" id="{6497DFD3-1925-FBAE-67CB-8FDF07AA8786}"/>
              </a:ext>
            </a:extLst>
          </p:cNvPr>
          <p:cNvSpPr txBox="1"/>
          <p:nvPr/>
        </p:nvSpPr>
        <p:spPr>
          <a:xfrm>
            <a:off x="352358" y="1271361"/>
            <a:ext cx="11123711" cy="707886"/>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ja-JP" altLang="en-US" sz="2000" b="1" u="none" dirty="0"/>
              <a:t>データクレンジングとは</a:t>
            </a:r>
            <a:r>
              <a:rPr lang="ja-JP" altLang="en-US" sz="2000" u="none" dirty="0"/>
              <a:t>、データセットの特定の問題を修正し、データを分析や機械学習モデルのトレーニングに適した形式に整えるプロセスです。</a:t>
            </a:r>
            <a:endParaRPr lang="en-US" altLang="ja-JP" sz="2000" u="none" dirty="0"/>
          </a:p>
        </p:txBody>
      </p:sp>
      <p:sp>
        <p:nvSpPr>
          <p:cNvPr id="9" name="テキスト ボックス 8">
            <a:extLst>
              <a:ext uri="{FF2B5EF4-FFF2-40B4-BE49-F238E27FC236}">
                <a16:creationId xmlns:a16="http://schemas.microsoft.com/office/drawing/2014/main" id="{BBB197BD-0385-43E3-E9C0-B30F4AAAEDA7}"/>
              </a:ext>
            </a:extLst>
          </p:cNvPr>
          <p:cNvSpPr txBox="1"/>
          <p:nvPr/>
        </p:nvSpPr>
        <p:spPr>
          <a:xfrm>
            <a:off x="352358" y="902029"/>
            <a:ext cx="11123711" cy="400110"/>
          </a:xfrm>
          <a:prstGeom prst="rect">
            <a:avLst/>
          </a:prstGeom>
          <a:noFill/>
        </p:spPr>
        <p:txBody>
          <a:bodyPr wrap="square">
            <a:spAutoFit/>
          </a:bodyPr>
          <a:lstStyle/>
          <a:p>
            <a:pPr algn="just">
              <a:defRPr/>
            </a:pPr>
            <a:r>
              <a:rPr lang="ja-JP" altLang="en-US" sz="2000" b="1" u="none" dirty="0"/>
              <a:t>データクレンジングは臨床研究や病院データ管理などの医療領域で非常に重要な手法です。</a:t>
            </a:r>
          </a:p>
        </p:txBody>
      </p:sp>
      <p:sp>
        <p:nvSpPr>
          <p:cNvPr id="3" name="スライド番号プレースホルダー 2">
            <a:extLst>
              <a:ext uri="{FF2B5EF4-FFF2-40B4-BE49-F238E27FC236}">
                <a16:creationId xmlns:a16="http://schemas.microsoft.com/office/drawing/2014/main" id="{6171DBC2-99DD-1EA3-64AB-6658F1D46C6F}"/>
              </a:ext>
            </a:extLst>
          </p:cNvPr>
          <p:cNvSpPr>
            <a:spLocks noGrp="1"/>
          </p:cNvSpPr>
          <p:nvPr>
            <p:ph type="sldNum" sz="quarter" idx="12"/>
          </p:nvPr>
        </p:nvSpPr>
        <p:spPr/>
        <p:txBody>
          <a:bodyPr/>
          <a:lstStyle/>
          <a:p>
            <a:fld id="{D0DED96A-F066-47E4-9553-675BF6234992}" type="slidenum">
              <a:rPr kumimoji="1" lang="ja-JP" altLang="en-US" smtClean="0"/>
              <a:t>7</a:t>
            </a:fld>
            <a:endParaRPr kumimoji="1" lang="ja-JP" altLang="en-US"/>
          </a:p>
        </p:txBody>
      </p:sp>
      <p:sp>
        <p:nvSpPr>
          <p:cNvPr id="5" name="対角する 2 つの角を切り取った四角形 4">
            <a:extLst>
              <a:ext uri="{FF2B5EF4-FFF2-40B4-BE49-F238E27FC236}">
                <a16:creationId xmlns:a16="http://schemas.microsoft.com/office/drawing/2014/main" id="{A437D6CE-57A0-6920-C283-046062C5331D}"/>
              </a:ext>
            </a:extLst>
          </p:cNvPr>
          <p:cNvSpPr/>
          <p:nvPr/>
        </p:nvSpPr>
        <p:spPr>
          <a:xfrm>
            <a:off x="545438" y="3485287"/>
            <a:ext cx="2443947" cy="2340720"/>
          </a:xfrm>
          <a:prstGeom prst="snip2Diag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2400" dirty="0">
                <a:solidFill>
                  <a:schemeClr val="tx1"/>
                </a:solidFill>
              </a:rPr>
              <a:t>STEP1</a:t>
            </a:r>
          </a:p>
          <a:p>
            <a:pPr algn="ctr"/>
            <a:endParaRPr kumimoji="1" lang="en" altLang="ja-JP" sz="2400" dirty="0">
              <a:solidFill>
                <a:schemeClr val="tx1"/>
              </a:solidFill>
            </a:endParaRPr>
          </a:p>
          <a:p>
            <a:pPr algn="ctr"/>
            <a:r>
              <a:rPr kumimoji="1" lang="en" altLang="ja-JP" sz="2400" dirty="0">
                <a:solidFill>
                  <a:schemeClr val="tx1"/>
                </a:solidFill>
              </a:rPr>
              <a:t>Pandas</a:t>
            </a:r>
          </a:p>
          <a:p>
            <a:pPr algn="ctr"/>
            <a:r>
              <a:rPr kumimoji="1" lang="ja-JP" altLang="en-US" sz="2400">
                <a:solidFill>
                  <a:schemeClr val="tx1"/>
                </a:solidFill>
              </a:rPr>
              <a:t>ライブラリ</a:t>
            </a:r>
            <a:endParaRPr kumimoji="1" lang="en-US" altLang="ja-JP" sz="2400" dirty="0">
              <a:solidFill>
                <a:schemeClr val="tx1"/>
              </a:solidFill>
            </a:endParaRPr>
          </a:p>
          <a:p>
            <a:pPr algn="ctr"/>
            <a:r>
              <a:rPr kumimoji="1" lang="ja-JP" altLang="en-US" sz="2400">
                <a:solidFill>
                  <a:schemeClr val="tx1"/>
                </a:solidFill>
              </a:rPr>
              <a:t>インポート</a:t>
            </a:r>
          </a:p>
        </p:txBody>
      </p:sp>
      <p:sp>
        <p:nvSpPr>
          <p:cNvPr id="6" name="対角する 2 つの角を切り取った四角形 5">
            <a:extLst>
              <a:ext uri="{FF2B5EF4-FFF2-40B4-BE49-F238E27FC236}">
                <a16:creationId xmlns:a16="http://schemas.microsoft.com/office/drawing/2014/main" id="{EAB4BE9F-A281-296C-4A0B-4A6BE19C9516}"/>
              </a:ext>
            </a:extLst>
          </p:cNvPr>
          <p:cNvSpPr/>
          <p:nvPr/>
        </p:nvSpPr>
        <p:spPr>
          <a:xfrm>
            <a:off x="3776812" y="3485287"/>
            <a:ext cx="1803416" cy="2340720"/>
          </a:xfrm>
          <a:prstGeom prst="snip2Diag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2400" dirty="0">
                <a:solidFill>
                  <a:schemeClr val="tx1"/>
                </a:solidFill>
              </a:rPr>
              <a:t>STEP2</a:t>
            </a:r>
          </a:p>
          <a:p>
            <a:pPr algn="ctr"/>
            <a:endParaRPr kumimoji="1" lang="en-US" altLang="ja-JP" sz="2400" dirty="0">
              <a:solidFill>
                <a:schemeClr val="tx1"/>
              </a:solidFill>
            </a:endParaRPr>
          </a:p>
          <a:p>
            <a:pPr algn="ctr"/>
            <a:r>
              <a:rPr kumimoji="1" lang="ja-JP" altLang="en-US" sz="2400">
                <a:solidFill>
                  <a:schemeClr val="tx1"/>
                </a:solidFill>
              </a:rPr>
              <a:t>データ</a:t>
            </a:r>
            <a:endParaRPr kumimoji="1" lang="en-US" altLang="ja-JP" sz="2400" dirty="0">
              <a:solidFill>
                <a:schemeClr val="tx1"/>
              </a:solidFill>
            </a:endParaRPr>
          </a:p>
          <a:p>
            <a:pPr algn="ctr"/>
            <a:r>
              <a:rPr kumimoji="1" lang="ja-JP" altLang="en-US" sz="2400">
                <a:solidFill>
                  <a:schemeClr val="tx1"/>
                </a:solidFill>
              </a:rPr>
              <a:t>読み込み</a:t>
            </a:r>
          </a:p>
          <a:p>
            <a:pPr algn="ctr"/>
            <a:endParaRPr kumimoji="1" lang="ja-JP" altLang="en-US" sz="2400">
              <a:solidFill>
                <a:schemeClr val="tx1"/>
              </a:solidFill>
            </a:endParaRPr>
          </a:p>
        </p:txBody>
      </p:sp>
      <p:sp>
        <p:nvSpPr>
          <p:cNvPr id="7" name="対角する 2 つの角を切り取った四角形 6">
            <a:extLst>
              <a:ext uri="{FF2B5EF4-FFF2-40B4-BE49-F238E27FC236}">
                <a16:creationId xmlns:a16="http://schemas.microsoft.com/office/drawing/2014/main" id="{0CA47637-5228-7BF8-2D4D-4B6F7D91190D}"/>
              </a:ext>
            </a:extLst>
          </p:cNvPr>
          <p:cNvSpPr/>
          <p:nvPr/>
        </p:nvSpPr>
        <p:spPr>
          <a:xfrm>
            <a:off x="6367655" y="3485287"/>
            <a:ext cx="2160494" cy="2340720"/>
          </a:xfrm>
          <a:prstGeom prst="snip2Diag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2400" dirty="0">
                <a:solidFill>
                  <a:schemeClr val="tx1"/>
                </a:solidFill>
              </a:rPr>
              <a:t>STEP3</a:t>
            </a:r>
          </a:p>
          <a:p>
            <a:pPr algn="ctr"/>
            <a:endParaRPr lang="en-US" altLang="ja-JP" sz="2400" dirty="0">
              <a:solidFill>
                <a:schemeClr val="tx1"/>
              </a:solidFill>
            </a:endParaRPr>
          </a:p>
          <a:p>
            <a:pPr algn="ctr"/>
            <a:r>
              <a:rPr kumimoji="1" lang="ja-JP" altLang="en-US" dirty="0">
                <a:solidFill>
                  <a:schemeClr val="tx1"/>
                </a:solidFill>
              </a:rPr>
              <a:t>データフレーム</a:t>
            </a:r>
            <a:r>
              <a:rPr kumimoji="1" lang="ja-JP" altLang="en-US" sz="2400" dirty="0">
                <a:solidFill>
                  <a:schemeClr val="tx1"/>
                </a:solidFill>
              </a:rPr>
              <a:t>基本情報</a:t>
            </a:r>
            <a:endParaRPr kumimoji="1" lang="en-US" altLang="ja-JP" sz="2400" dirty="0">
              <a:solidFill>
                <a:schemeClr val="tx1"/>
              </a:solidFill>
            </a:endParaRPr>
          </a:p>
          <a:p>
            <a:pPr algn="ctr"/>
            <a:r>
              <a:rPr lang="ja-JP" altLang="en-US" sz="2400" dirty="0">
                <a:solidFill>
                  <a:schemeClr val="tx1"/>
                </a:solidFill>
              </a:rPr>
              <a:t>確認</a:t>
            </a:r>
            <a:endParaRPr kumimoji="1" lang="ja-JP" altLang="en-US" sz="2400" dirty="0">
              <a:solidFill>
                <a:schemeClr val="tx1"/>
              </a:solidFill>
            </a:endParaRPr>
          </a:p>
          <a:p>
            <a:pPr algn="ctr"/>
            <a:endParaRPr kumimoji="1" lang="ja-JP" altLang="en-US" sz="2400" dirty="0">
              <a:solidFill>
                <a:schemeClr val="tx1"/>
              </a:solidFill>
            </a:endParaRPr>
          </a:p>
        </p:txBody>
      </p:sp>
      <p:sp>
        <p:nvSpPr>
          <p:cNvPr id="8" name="対角する 2 つの角を切り取った四角形 7">
            <a:extLst>
              <a:ext uri="{FF2B5EF4-FFF2-40B4-BE49-F238E27FC236}">
                <a16:creationId xmlns:a16="http://schemas.microsoft.com/office/drawing/2014/main" id="{855FA42E-64A2-E1CB-FDBE-686A78066C6C}"/>
              </a:ext>
            </a:extLst>
          </p:cNvPr>
          <p:cNvSpPr/>
          <p:nvPr/>
        </p:nvSpPr>
        <p:spPr>
          <a:xfrm>
            <a:off x="9315576" y="3485287"/>
            <a:ext cx="2160494" cy="2340720"/>
          </a:xfrm>
          <a:prstGeom prst="snip2DiagRect">
            <a:avLst/>
          </a:prstGeom>
          <a:solidFill>
            <a:schemeClr val="bg1"/>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2400" dirty="0">
                <a:solidFill>
                  <a:schemeClr val="tx1"/>
                </a:solidFill>
              </a:rPr>
              <a:t>STEP4</a:t>
            </a:r>
          </a:p>
          <a:p>
            <a:pPr algn="ctr"/>
            <a:endParaRPr kumimoji="1" lang="en-US" altLang="ja-JP" sz="2400" dirty="0">
              <a:solidFill>
                <a:schemeClr val="tx1"/>
              </a:solidFill>
            </a:endParaRPr>
          </a:p>
          <a:p>
            <a:pPr algn="ctr"/>
            <a:r>
              <a:rPr lang="ja-JP" altLang="en-US" sz="2400">
                <a:solidFill>
                  <a:schemeClr val="tx1"/>
                </a:solidFill>
              </a:rPr>
              <a:t>データ</a:t>
            </a:r>
            <a:endParaRPr lang="en-US" altLang="ja-JP" sz="2400" dirty="0">
              <a:solidFill>
                <a:schemeClr val="tx1"/>
              </a:solidFill>
            </a:endParaRPr>
          </a:p>
          <a:p>
            <a:pPr algn="ctr"/>
            <a:r>
              <a:rPr lang="ja-JP" altLang="en-US" sz="2400">
                <a:solidFill>
                  <a:schemeClr val="tx1"/>
                </a:solidFill>
              </a:rPr>
              <a:t>集計と処理</a:t>
            </a:r>
          </a:p>
        </p:txBody>
      </p:sp>
      <p:sp>
        <p:nvSpPr>
          <p:cNvPr id="18" name="矢印: 下 26">
            <a:extLst>
              <a:ext uri="{FF2B5EF4-FFF2-40B4-BE49-F238E27FC236}">
                <a16:creationId xmlns:a16="http://schemas.microsoft.com/office/drawing/2014/main" id="{440FEA88-DC22-AF52-ED8B-EDCD6B35BB88}"/>
              </a:ext>
            </a:extLst>
          </p:cNvPr>
          <p:cNvSpPr/>
          <p:nvPr/>
        </p:nvSpPr>
        <p:spPr>
          <a:xfrm rot="16200000">
            <a:off x="8544222" y="4287139"/>
            <a:ext cx="755281" cy="737014"/>
          </a:xfrm>
          <a:prstGeom prst="down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矢印: 下 26">
            <a:extLst>
              <a:ext uri="{FF2B5EF4-FFF2-40B4-BE49-F238E27FC236}">
                <a16:creationId xmlns:a16="http://schemas.microsoft.com/office/drawing/2014/main" id="{9D60B34C-9843-D29C-71CE-45AF9010CD7E}"/>
              </a:ext>
            </a:extLst>
          </p:cNvPr>
          <p:cNvSpPr/>
          <p:nvPr/>
        </p:nvSpPr>
        <p:spPr>
          <a:xfrm rot="16200000">
            <a:off x="5593406" y="4287139"/>
            <a:ext cx="755281" cy="737014"/>
          </a:xfrm>
          <a:prstGeom prst="down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下 26">
            <a:extLst>
              <a:ext uri="{FF2B5EF4-FFF2-40B4-BE49-F238E27FC236}">
                <a16:creationId xmlns:a16="http://schemas.microsoft.com/office/drawing/2014/main" id="{F45F044A-BD6D-6112-DAE7-EBFBF7222BFA}"/>
              </a:ext>
            </a:extLst>
          </p:cNvPr>
          <p:cNvSpPr/>
          <p:nvPr/>
        </p:nvSpPr>
        <p:spPr>
          <a:xfrm rot="16200000">
            <a:off x="3005458" y="4287987"/>
            <a:ext cx="755281" cy="737014"/>
          </a:xfrm>
          <a:prstGeom prst="down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67B05773-2582-11D2-D703-BEE44CD26EFA}"/>
              </a:ext>
            </a:extLst>
          </p:cNvPr>
          <p:cNvSpPr txBox="1"/>
          <p:nvPr/>
        </p:nvSpPr>
        <p:spPr>
          <a:xfrm>
            <a:off x="-1" y="2625420"/>
            <a:ext cx="8772041" cy="523220"/>
          </a:xfrm>
          <a:prstGeom prst="rect">
            <a:avLst/>
          </a:prstGeom>
          <a:solidFill>
            <a:schemeClr val="bg1"/>
          </a:solidFill>
          <a:ln w="6350">
            <a:solidFill>
              <a:schemeClr val="tx1"/>
            </a:solidFill>
          </a:ln>
        </p:spPr>
        <p:txBody>
          <a:bodyPr wrap="square">
            <a:spAutoFit/>
          </a:bodyPr>
          <a:lstStyle>
            <a:defPPr>
              <a:defRPr lang="ja-JP"/>
            </a:defPPr>
            <a:lvl1pPr algn="just">
              <a:defRPr sz="2800">
                <a:latin typeface="ＭＳ ゴシック" panose="020B0609070205080204" pitchFamily="49" charset="-128"/>
                <a:ea typeface="ＭＳ ゴシック" panose="020B0609070205080204" pitchFamily="49" charset="-128"/>
              </a:defRPr>
            </a:lvl1pPr>
          </a:lstStyle>
          <a:p>
            <a:r>
              <a:rPr lang="en-US" altLang="ja-JP" dirty="0"/>
              <a:t>Python</a:t>
            </a:r>
            <a:r>
              <a:rPr lang="ja-JP" altLang="en-US"/>
              <a:t>を使用してデータクレンジングを行う</a:t>
            </a:r>
            <a:r>
              <a:rPr lang="en-US" altLang="ja-JP"/>
              <a:t>STEP</a:t>
            </a:r>
            <a:endParaRPr lang="en-US" altLang="ja-JP" dirty="0"/>
          </a:p>
        </p:txBody>
      </p:sp>
    </p:spTree>
    <p:extLst>
      <p:ext uri="{BB962C8B-B14F-4D97-AF65-F5344CB8AC3E}">
        <p14:creationId xmlns:p14="http://schemas.microsoft.com/office/powerpoint/2010/main" val="3488971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7DEFB-0D55-A061-5BC4-668C1C28023F}"/>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4BCC49A-61BA-7A73-A7AB-144DFED8C40C}"/>
              </a:ext>
            </a:extLst>
          </p:cNvPr>
          <p:cNvSpPr txBox="1"/>
          <p:nvPr/>
        </p:nvSpPr>
        <p:spPr>
          <a:xfrm>
            <a:off x="3073" y="10929"/>
            <a:ext cx="8464756" cy="523220"/>
          </a:xfrm>
          <a:prstGeom prst="rect">
            <a:avLst/>
          </a:prstGeom>
          <a:solidFill>
            <a:schemeClr val="bg1"/>
          </a:solidFill>
          <a:ln w="6350">
            <a:solidFill>
              <a:schemeClr val="tx1"/>
            </a:solidFill>
          </a:ln>
        </p:spPr>
        <p:txBody>
          <a:bodyPr wrap="square">
            <a:spAutoFit/>
          </a:bodyPr>
          <a:lstStyle>
            <a:defPPr>
              <a:defRPr lang="ja-JP"/>
            </a:defPPr>
          </a:lstStyle>
          <a:p>
            <a:pPr algn="just"/>
            <a:r>
              <a:rPr lang="en-US" altLang="ja-JP" sz="2800" dirty="0">
                <a:latin typeface="ＭＳ ゴシック" panose="020B0609070205080204" pitchFamily="49" charset="-128"/>
                <a:ea typeface="ＭＳ ゴシック" panose="020B0609070205080204" pitchFamily="49" charset="-128"/>
              </a:rPr>
              <a:t>Python</a:t>
            </a:r>
            <a:r>
              <a:rPr lang="ja-JP" altLang="en-US" sz="2800">
                <a:latin typeface="ＭＳ ゴシック" panose="020B0609070205080204" pitchFamily="49" charset="-128"/>
                <a:ea typeface="ＭＳ ゴシック" panose="020B0609070205080204" pitchFamily="49" charset="-128"/>
              </a:rPr>
              <a:t>を使用してデータクレンジングを行う</a:t>
            </a:r>
            <a:r>
              <a:rPr lang="en-US" altLang="ja-JP" sz="2800" dirty="0">
                <a:latin typeface="ＭＳ ゴシック" panose="020B0609070205080204" pitchFamily="49" charset="-128"/>
                <a:ea typeface="ＭＳ ゴシック" panose="020B0609070205080204" pitchFamily="49" charset="-128"/>
              </a:rPr>
              <a:t>STEP</a:t>
            </a:r>
          </a:p>
        </p:txBody>
      </p:sp>
      <p:sp>
        <p:nvSpPr>
          <p:cNvPr id="3" name="スライド番号プレースホルダー 2">
            <a:extLst>
              <a:ext uri="{FF2B5EF4-FFF2-40B4-BE49-F238E27FC236}">
                <a16:creationId xmlns:a16="http://schemas.microsoft.com/office/drawing/2014/main" id="{9E384855-58E5-E1AB-E87C-EEEC78FF323A}"/>
              </a:ext>
            </a:extLst>
          </p:cNvPr>
          <p:cNvSpPr>
            <a:spLocks noGrp="1"/>
          </p:cNvSpPr>
          <p:nvPr>
            <p:ph type="sldNum" sz="quarter" idx="12"/>
          </p:nvPr>
        </p:nvSpPr>
        <p:spPr/>
        <p:txBody>
          <a:bodyPr/>
          <a:lstStyle/>
          <a:p>
            <a:fld id="{D0DED96A-F066-47E4-9553-675BF6234992}" type="slidenum">
              <a:rPr kumimoji="1" lang="ja-JP" altLang="en-US" smtClean="0"/>
              <a:t>8</a:t>
            </a:fld>
            <a:endParaRPr kumimoji="1" lang="ja-JP" altLang="en-US"/>
          </a:p>
        </p:txBody>
      </p:sp>
      <p:sp>
        <p:nvSpPr>
          <p:cNvPr id="5" name="対角する 2 つの角を切り取った四角形 4">
            <a:extLst>
              <a:ext uri="{FF2B5EF4-FFF2-40B4-BE49-F238E27FC236}">
                <a16:creationId xmlns:a16="http://schemas.microsoft.com/office/drawing/2014/main" id="{DC3C9649-C1B0-462C-F9AC-791B66C2D9C8}"/>
              </a:ext>
            </a:extLst>
          </p:cNvPr>
          <p:cNvSpPr/>
          <p:nvPr/>
        </p:nvSpPr>
        <p:spPr>
          <a:xfrm>
            <a:off x="545438" y="3562778"/>
            <a:ext cx="2443947" cy="2340720"/>
          </a:xfrm>
          <a:prstGeom prst="snip2Diag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2400" dirty="0">
                <a:solidFill>
                  <a:schemeClr val="tx1"/>
                </a:solidFill>
              </a:rPr>
              <a:t>STEP1</a:t>
            </a:r>
          </a:p>
          <a:p>
            <a:pPr algn="ctr"/>
            <a:endParaRPr kumimoji="1" lang="en" altLang="ja-JP" sz="2400" dirty="0">
              <a:solidFill>
                <a:schemeClr val="tx1"/>
              </a:solidFill>
            </a:endParaRPr>
          </a:p>
          <a:p>
            <a:pPr algn="ctr"/>
            <a:r>
              <a:rPr kumimoji="1" lang="en" altLang="ja-JP" sz="2400" dirty="0">
                <a:solidFill>
                  <a:schemeClr val="tx1"/>
                </a:solidFill>
              </a:rPr>
              <a:t>Pandas</a:t>
            </a:r>
          </a:p>
          <a:p>
            <a:pPr algn="ctr"/>
            <a:r>
              <a:rPr kumimoji="1" lang="ja-JP" altLang="en-US" sz="2400">
                <a:solidFill>
                  <a:schemeClr val="tx1"/>
                </a:solidFill>
              </a:rPr>
              <a:t>ライブラリ</a:t>
            </a:r>
            <a:endParaRPr kumimoji="1" lang="en-US" altLang="ja-JP" sz="2400" dirty="0">
              <a:solidFill>
                <a:schemeClr val="tx1"/>
              </a:solidFill>
            </a:endParaRPr>
          </a:p>
          <a:p>
            <a:pPr algn="ctr"/>
            <a:r>
              <a:rPr kumimoji="1" lang="ja-JP" altLang="en-US" sz="2400">
                <a:solidFill>
                  <a:schemeClr val="tx1"/>
                </a:solidFill>
              </a:rPr>
              <a:t>インポート</a:t>
            </a:r>
          </a:p>
        </p:txBody>
      </p:sp>
      <p:sp>
        <p:nvSpPr>
          <p:cNvPr id="6" name="対角する 2 つの角を切り取った四角形 5">
            <a:extLst>
              <a:ext uri="{FF2B5EF4-FFF2-40B4-BE49-F238E27FC236}">
                <a16:creationId xmlns:a16="http://schemas.microsoft.com/office/drawing/2014/main" id="{1123CCF7-0E91-212E-06F5-E7A2086ED3F6}"/>
              </a:ext>
            </a:extLst>
          </p:cNvPr>
          <p:cNvSpPr/>
          <p:nvPr/>
        </p:nvSpPr>
        <p:spPr>
          <a:xfrm>
            <a:off x="3776812" y="3562778"/>
            <a:ext cx="1803416" cy="2340720"/>
          </a:xfrm>
          <a:prstGeom prst="snip2Diag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2400" dirty="0">
                <a:solidFill>
                  <a:schemeClr val="tx1"/>
                </a:solidFill>
              </a:rPr>
              <a:t>STEP2</a:t>
            </a:r>
          </a:p>
          <a:p>
            <a:pPr algn="ctr"/>
            <a:endParaRPr kumimoji="1" lang="en-US" altLang="ja-JP" sz="2400" dirty="0">
              <a:solidFill>
                <a:schemeClr val="tx1"/>
              </a:solidFill>
            </a:endParaRPr>
          </a:p>
          <a:p>
            <a:pPr algn="ctr"/>
            <a:r>
              <a:rPr kumimoji="1" lang="ja-JP" altLang="en-US" sz="2400">
                <a:solidFill>
                  <a:schemeClr val="tx1"/>
                </a:solidFill>
              </a:rPr>
              <a:t>データ</a:t>
            </a:r>
            <a:endParaRPr kumimoji="1" lang="en-US" altLang="ja-JP" sz="2400" dirty="0">
              <a:solidFill>
                <a:schemeClr val="tx1"/>
              </a:solidFill>
            </a:endParaRPr>
          </a:p>
          <a:p>
            <a:pPr algn="ctr"/>
            <a:r>
              <a:rPr kumimoji="1" lang="ja-JP" altLang="en-US" sz="2400">
                <a:solidFill>
                  <a:schemeClr val="tx1"/>
                </a:solidFill>
              </a:rPr>
              <a:t>読み込み</a:t>
            </a:r>
          </a:p>
          <a:p>
            <a:pPr algn="ctr"/>
            <a:endParaRPr kumimoji="1" lang="ja-JP" altLang="en-US" sz="2400">
              <a:solidFill>
                <a:schemeClr val="tx1"/>
              </a:solidFill>
            </a:endParaRPr>
          </a:p>
        </p:txBody>
      </p:sp>
      <p:sp>
        <p:nvSpPr>
          <p:cNvPr id="7" name="対角する 2 つの角を切り取った四角形 6">
            <a:extLst>
              <a:ext uri="{FF2B5EF4-FFF2-40B4-BE49-F238E27FC236}">
                <a16:creationId xmlns:a16="http://schemas.microsoft.com/office/drawing/2014/main" id="{01724056-7829-DBF5-82CE-0E2BA0160749}"/>
              </a:ext>
            </a:extLst>
          </p:cNvPr>
          <p:cNvSpPr/>
          <p:nvPr/>
        </p:nvSpPr>
        <p:spPr>
          <a:xfrm>
            <a:off x="6367655" y="3562778"/>
            <a:ext cx="2160494" cy="2340720"/>
          </a:xfrm>
          <a:prstGeom prst="snip2Diag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2400" dirty="0">
                <a:solidFill>
                  <a:schemeClr val="tx1"/>
                </a:solidFill>
              </a:rPr>
              <a:t>STEP3</a:t>
            </a:r>
          </a:p>
          <a:p>
            <a:pPr algn="ctr"/>
            <a:endParaRPr lang="en-US" altLang="ja-JP" sz="2400" dirty="0">
              <a:solidFill>
                <a:schemeClr val="tx1"/>
              </a:solidFill>
            </a:endParaRPr>
          </a:p>
          <a:p>
            <a:pPr algn="ctr"/>
            <a:r>
              <a:rPr kumimoji="1" lang="ja-JP" altLang="en-US">
                <a:solidFill>
                  <a:schemeClr val="tx1"/>
                </a:solidFill>
              </a:rPr>
              <a:t>データフレーム</a:t>
            </a:r>
            <a:r>
              <a:rPr kumimoji="1" lang="ja-JP" altLang="en-US" sz="2400">
                <a:solidFill>
                  <a:schemeClr val="tx1"/>
                </a:solidFill>
              </a:rPr>
              <a:t>基本情報</a:t>
            </a:r>
          </a:p>
          <a:p>
            <a:pPr algn="ctr"/>
            <a:endParaRPr kumimoji="1" lang="ja-JP" altLang="en-US" sz="2400">
              <a:solidFill>
                <a:schemeClr val="tx1"/>
              </a:solidFill>
            </a:endParaRPr>
          </a:p>
        </p:txBody>
      </p:sp>
      <p:sp>
        <p:nvSpPr>
          <p:cNvPr id="8" name="対角する 2 つの角を切り取った四角形 7">
            <a:extLst>
              <a:ext uri="{FF2B5EF4-FFF2-40B4-BE49-F238E27FC236}">
                <a16:creationId xmlns:a16="http://schemas.microsoft.com/office/drawing/2014/main" id="{E45D8870-B63C-BC91-AFFE-196AF23F5FB0}"/>
              </a:ext>
            </a:extLst>
          </p:cNvPr>
          <p:cNvSpPr/>
          <p:nvPr/>
        </p:nvSpPr>
        <p:spPr>
          <a:xfrm>
            <a:off x="9315576" y="3562778"/>
            <a:ext cx="2160494" cy="2340720"/>
          </a:xfrm>
          <a:prstGeom prst="snip2Diag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ltLang="ja-JP" sz="2400" dirty="0">
                <a:solidFill>
                  <a:schemeClr val="tx1"/>
                </a:solidFill>
              </a:rPr>
              <a:t>STEP4</a:t>
            </a:r>
          </a:p>
          <a:p>
            <a:pPr algn="ctr"/>
            <a:endParaRPr lang="en-US" altLang="ja-JP" sz="2400" dirty="0">
              <a:solidFill>
                <a:schemeClr val="tx1"/>
              </a:solidFill>
            </a:endParaRPr>
          </a:p>
          <a:p>
            <a:pPr algn="ctr"/>
            <a:r>
              <a:rPr lang="ja-JP" altLang="en-US" sz="2400">
                <a:solidFill>
                  <a:schemeClr val="tx1"/>
                </a:solidFill>
              </a:rPr>
              <a:t>データ</a:t>
            </a:r>
            <a:endParaRPr lang="en-US" altLang="ja-JP" sz="2400" dirty="0">
              <a:solidFill>
                <a:schemeClr val="tx1"/>
              </a:solidFill>
            </a:endParaRPr>
          </a:p>
          <a:p>
            <a:pPr algn="ctr"/>
            <a:r>
              <a:rPr lang="ja-JP" altLang="en-US" sz="2400">
                <a:solidFill>
                  <a:schemeClr val="tx1"/>
                </a:solidFill>
              </a:rPr>
              <a:t>集計と処理</a:t>
            </a:r>
          </a:p>
        </p:txBody>
      </p:sp>
      <p:sp>
        <p:nvSpPr>
          <p:cNvPr id="18" name="矢印: 下 26">
            <a:extLst>
              <a:ext uri="{FF2B5EF4-FFF2-40B4-BE49-F238E27FC236}">
                <a16:creationId xmlns:a16="http://schemas.microsoft.com/office/drawing/2014/main" id="{16EDA43B-92D4-8124-913F-5F251B6561C0}"/>
              </a:ext>
            </a:extLst>
          </p:cNvPr>
          <p:cNvSpPr/>
          <p:nvPr/>
        </p:nvSpPr>
        <p:spPr>
          <a:xfrm rot="16200000">
            <a:off x="8544222" y="4364630"/>
            <a:ext cx="755281" cy="737014"/>
          </a:xfrm>
          <a:prstGeom prst="down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矢印: 下 26">
            <a:extLst>
              <a:ext uri="{FF2B5EF4-FFF2-40B4-BE49-F238E27FC236}">
                <a16:creationId xmlns:a16="http://schemas.microsoft.com/office/drawing/2014/main" id="{8734B3E9-F628-2993-BE71-E769FC61433A}"/>
              </a:ext>
            </a:extLst>
          </p:cNvPr>
          <p:cNvSpPr/>
          <p:nvPr/>
        </p:nvSpPr>
        <p:spPr>
          <a:xfrm rot="16200000">
            <a:off x="5593406" y="4364630"/>
            <a:ext cx="755281" cy="737014"/>
          </a:xfrm>
          <a:prstGeom prst="down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下 26">
            <a:extLst>
              <a:ext uri="{FF2B5EF4-FFF2-40B4-BE49-F238E27FC236}">
                <a16:creationId xmlns:a16="http://schemas.microsoft.com/office/drawing/2014/main" id="{6670CF56-8658-C6F3-5414-B24A7FEA6CCE}"/>
              </a:ext>
            </a:extLst>
          </p:cNvPr>
          <p:cNvSpPr/>
          <p:nvPr/>
        </p:nvSpPr>
        <p:spPr>
          <a:xfrm rot="16200000">
            <a:off x="3005458" y="4365478"/>
            <a:ext cx="755281" cy="737014"/>
          </a:xfrm>
          <a:prstGeom prst="down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対角する 2 つの角を切り取った四角形 9">
            <a:extLst>
              <a:ext uri="{FF2B5EF4-FFF2-40B4-BE49-F238E27FC236}">
                <a16:creationId xmlns:a16="http://schemas.microsoft.com/office/drawing/2014/main" id="{C68E5A87-557E-A49F-D784-D1E0526A351F}"/>
              </a:ext>
            </a:extLst>
          </p:cNvPr>
          <p:cNvSpPr/>
          <p:nvPr/>
        </p:nvSpPr>
        <p:spPr>
          <a:xfrm>
            <a:off x="421450" y="667545"/>
            <a:ext cx="2443947" cy="2340720"/>
          </a:xfrm>
          <a:prstGeom prst="snip2DiagRect">
            <a:avLst/>
          </a:prstGeom>
          <a:solidFill>
            <a:schemeClr val="bg1"/>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2400" b="1" dirty="0">
                <a:solidFill>
                  <a:schemeClr val="tx1"/>
                </a:solidFill>
              </a:rPr>
              <a:t>STEP0</a:t>
            </a:r>
            <a:endParaRPr kumimoji="1" lang="en" altLang="ja-JP" sz="2400" b="1" dirty="0">
              <a:solidFill>
                <a:schemeClr val="tx1"/>
              </a:solidFill>
            </a:endParaRPr>
          </a:p>
          <a:p>
            <a:pPr algn="just">
              <a:defRPr/>
            </a:pPr>
            <a:r>
              <a:rPr lang="en-US" altLang="ja-JP" sz="2400" u="none" dirty="0">
                <a:solidFill>
                  <a:schemeClr val="tx1"/>
                </a:solidFill>
              </a:rPr>
              <a:t>Python</a:t>
            </a:r>
            <a:r>
              <a:rPr lang="ja-JP" altLang="en-US" sz="2400" u="none">
                <a:solidFill>
                  <a:schemeClr val="tx1"/>
                </a:solidFill>
              </a:rPr>
              <a:t>基礎</a:t>
            </a:r>
            <a:endParaRPr lang="en-US" altLang="ja-JP" sz="2400" u="none" dirty="0">
              <a:solidFill>
                <a:schemeClr val="tx1"/>
              </a:solidFill>
            </a:endParaRPr>
          </a:p>
          <a:p>
            <a:pPr>
              <a:defRPr/>
            </a:pPr>
            <a:r>
              <a:rPr lang="ja-JP" altLang="en-US" sz="2400" u="sng">
                <a:solidFill>
                  <a:schemeClr val="tx1"/>
                </a:solidFill>
              </a:rPr>
              <a:t>変数、リスト</a:t>
            </a:r>
            <a:endParaRPr lang="en-US" altLang="ja-JP" sz="2400" u="sng" dirty="0">
              <a:solidFill>
                <a:schemeClr val="tx1"/>
              </a:solidFill>
            </a:endParaRPr>
          </a:p>
          <a:p>
            <a:pPr>
              <a:defRPr/>
            </a:pPr>
            <a:r>
              <a:rPr lang="ja-JP" altLang="en-US" sz="2400" u="sng">
                <a:solidFill>
                  <a:schemeClr val="tx1"/>
                </a:solidFill>
              </a:rPr>
              <a:t>データの型</a:t>
            </a:r>
            <a:endParaRPr lang="en-US" altLang="ja-JP" sz="2400" u="sng" dirty="0">
              <a:solidFill>
                <a:schemeClr val="tx1"/>
              </a:solidFill>
            </a:endParaRPr>
          </a:p>
          <a:p>
            <a:pPr>
              <a:defRPr/>
            </a:pPr>
            <a:r>
              <a:rPr lang="ja-JP" altLang="en-US" sz="2400" u="sng">
                <a:solidFill>
                  <a:schemeClr val="tx1"/>
                </a:solidFill>
              </a:rPr>
              <a:t>ライブラリ</a:t>
            </a:r>
          </a:p>
          <a:p>
            <a:pPr algn="ctr"/>
            <a:endParaRPr kumimoji="1" lang="ja-JP" altLang="en-US" sz="2400">
              <a:solidFill>
                <a:schemeClr val="tx1"/>
              </a:solidFill>
            </a:endParaRPr>
          </a:p>
        </p:txBody>
      </p:sp>
      <p:sp>
        <p:nvSpPr>
          <p:cNvPr id="11" name="矢印: 下 26">
            <a:extLst>
              <a:ext uri="{FF2B5EF4-FFF2-40B4-BE49-F238E27FC236}">
                <a16:creationId xmlns:a16="http://schemas.microsoft.com/office/drawing/2014/main" id="{A026792B-3FDC-9315-79EA-FFBE0DAF07D4}"/>
              </a:ext>
            </a:extLst>
          </p:cNvPr>
          <p:cNvSpPr/>
          <p:nvPr/>
        </p:nvSpPr>
        <p:spPr>
          <a:xfrm>
            <a:off x="1265782" y="2926715"/>
            <a:ext cx="755281" cy="636063"/>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44938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3369493-CB17-452C-E524-FCB58E8EF409}"/>
              </a:ext>
            </a:extLst>
          </p:cNvPr>
          <p:cNvSpPr/>
          <p:nvPr/>
        </p:nvSpPr>
        <p:spPr>
          <a:xfrm>
            <a:off x="5222551" y="4552505"/>
            <a:ext cx="1063951" cy="602479"/>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800" dirty="0"/>
              <a:t>変数</a:t>
            </a:r>
          </a:p>
        </p:txBody>
      </p:sp>
      <p:sp>
        <p:nvSpPr>
          <p:cNvPr id="3" name="矢印: 下カーブ 2">
            <a:extLst>
              <a:ext uri="{FF2B5EF4-FFF2-40B4-BE49-F238E27FC236}">
                <a16:creationId xmlns:a16="http://schemas.microsoft.com/office/drawing/2014/main" id="{ED7C2834-E98F-B66E-7399-185B2434E5CF}"/>
              </a:ext>
            </a:extLst>
          </p:cNvPr>
          <p:cNvSpPr/>
          <p:nvPr/>
        </p:nvSpPr>
        <p:spPr>
          <a:xfrm>
            <a:off x="3888330" y="3817281"/>
            <a:ext cx="1621120" cy="523282"/>
          </a:xfrm>
          <a:prstGeom prst="curvedDownArrow">
            <a:avLst>
              <a:gd name="adj1" fmla="val 31431"/>
              <a:gd name="adj2" fmla="val 60700"/>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a:solidFill>
                <a:schemeClr val="tx1"/>
              </a:solidFill>
            </a:endParaRPr>
          </a:p>
        </p:txBody>
      </p:sp>
      <p:sp>
        <p:nvSpPr>
          <p:cNvPr id="4" name="楕円 3">
            <a:extLst>
              <a:ext uri="{FF2B5EF4-FFF2-40B4-BE49-F238E27FC236}">
                <a16:creationId xmlns:a16="http://schemas.microsoft.com/office/drawing/2014/main" id="{D887EA1D-9BFE-3FED-8AE8-E5CAB5DF1E13}"/>
              </a:ext>
            </a:extLst>
          </p:cNvPr>
          <p:cNvSpPr/>
          <p:nvPr/>
        </p:nvSpPr>
        <p:spPr>
          <a:xfrm>
            <a:off x="3326445" y="4419877"/>
            <a:ext cx="1260506" cy="86773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t>100</a:t>
            </a:r>
            <a:endParaRPr kumimoji="1" lang="ja-JP" altLang="en-US" sz="2800" dirty="0"/>
          </a:p>
        </p:txBody>
      </p:sp>
      <p:sp>
        <p:nvSpPr>
          <p:cNvPr id="5" name="テキスト ボックス 4">
            <a:extLst>
              <a:ext uri="{FF2B5EF4-FFF2-40B4-BE49-F238E27FC236}">
                <a16:creationId xmlns:a16="http://schemas.microsoft.com/office/drawing/2014/main" id="{87524E17-BE35-FBFC-E67F-7427F3E7FE06}"/>
              </a:ext>
            </a:extLst>
          </p:cNvPr>
          <p:cNvSpPr txBox="1"/>
          <p:nvPr/>
        </p:nvSpPr>
        <p:spPr>
          <a:xfrm>
            <a:off x="3655457" y="5362851"/>
            <a:ext cx="465746" cy="523220"/>
          </a:xfrm>
          <a:prstGeom prst="rect">
            <a:avLst/>
          </a:prstGeom>
          <a:noFill/>
        </p:spPr>
        <p:txBody>
          <a:bodyPr wrap="square" rtlCol="0">
            <a:spAutoFit/>
          </a:bodyPr>
          <a:lstStyle/>
          <a:p>
            <a:r>
              <a:rPr kumimoji="1" lang="ja-JP" altLang="en-US" sz="2800" dirty="0"/>
              <a:t>値</a:t>
            </a:r>
          </a:p>
        </p:txBody>
      </p:sp>
      <p:sp>
        <p:nvSpPr>
          <p:cNvPr id="7" name="テキスト ボックス 6">
            <a:extLst>
              <a:ext uri="{FF2B5EF4-FFF2-40B4-BE49-F238E27FC236}">
                <a16:creationId xmlns:a16="http://schemas.microsoft.com/office/drawing/2014/main" id="{5C822248-B7F4-2839-7142-D80A9872AB33}"/>
              </a:ext>
            </a:extLst>
          </p:cNvPr>
          <p:cNvSpPr txBox="1"/>
          <p:nvPr/>
        </p:nvSpPr>
        <p:spPr>
          <a:xfrm>
            <a:off x="5554319" y="5362851"/>
            <a:ext cx="465746" cy="523220"/>
          </a:xfrm>
          <a:prstGeom prst="rect">
            <a:avLst/>
          </a:prstGeom>
          <a:noFill/>
        </p:spPr>
        <p:txBody>
          <a:bodyPr wrap="square" rtlCol="0">
            <a:spAutoFit/>
          </a:bodyPr>
          <a:lstStyle/>
          <a:p>
            <a:pPr algn="ctr"/>
            <a:r>
              <a:rPr kumimoji="1" lang="en-US" altLang="ja-JP" sz="2800" dirty="0"/>
              <a:t>a</a:t>
            </a:r>
            <a:endParaRPr kumimoji="1" lang="ja-JP" altLang="en-US" sz="2800" dirty="0"/>
          </a:p>
        </p:txBody>
      </p:sp>
      <p:sp>
        <p:nvSpPr>
          <p:cNvPr id="8" name="テキスト ボックス 7">
            <a:extLst>
              <a:ext uri="{FF2B5EF4-FFF2-40B4-BE49-F238E27FC236}">
                <a16:creationId xmlns:a16="http://schemas.microsoft.com/office/drawing/2014/main" id="{EE884AF2-B9BB-7FA0-17B5-5305F96B1766}"/>
              </a:ext>
            </a:extLst>
          </p:cNvPr>
          <p:cNvSpPr txBox="1"/>
          <p:nvPr/>
        </p:nvSpPr>
        <p:spPr>
          <a:xfrm>
            <a:off x="7469030" y="5362851"/>
            <a:ext cx="465746" cy="523220"/>
          </a:xfrm>
          <a:prstGeom prst="rect">
            <a:avLst/>
          </a:prstGeom>
          <a:noFill/>
        </p:spPr>
        <p:txBody>
          <a:bodyPr wrap="square" rtlCol="0">
            <a:spAutoFit/>
          </a:bodyPr>
          <a:lstStyle/>
          <a:p>
            <a:r>
              <a:rPr kumimoji="1" lang="ja-JP" altLang="en-US" sz="2800" dirty="0"/>
              <a:t>値</a:t>
            </a:r>
          </a:p>
        </p:txBody>
      </p:sp>
      <p:sp>
        <p:nvSpPr>
          <p:cNvPr id="10" name="テキスト ボックス 9">
            <a:extLst>
              <a:ext uri="{FF2B5EF4-FFF2-40B4-BE49-F238E27FC236}">
                <a16:creationId xmlns:a16="http://schemas.microsoft.com/office/drawing/2014/main" id="{36E0DC12-622C-B862-3011-37AEF5B94E4C}"/>
              </a:ext>
            </a:extLst>
          </p:cNvPr>
          <p:cNvSpPr txBox="1"/>
          <p:nvPr/>
        </p:nvSpPr>
        <p:spPr>
          <a:xfrm>
            <a:off x="3972573" y="2691478"/>
            <a:ext cx="1365507" cy="523220"/>
          </a:xfrm>
          <a:prstGeom prst="rect">
            <a:avLst/>
          </a:prstGeom>
          <a:noFill/>
        </p:spPr>
        <p:txBody>
          <a:bodyPr wrap="square" rtlCol="0">
            <a:spAutoFit/>
          </a:bodyPr>
          <a:lstStyle/>
          <a:p>
            <a:r>
              <a:rPr kumimoji="1" lang="en-US" altLang="ja-JP" sz="2800" dirty="0"/>
              <a:t>a= 100</a:t>
            </a:r>
            <a:endParaRPr kumimoji="1" lang="ja-JP" altLang="en-US" sz="2800" dirty="0"/>
          </a:p>
        </p:txBody>
      </p:sp>
      <p:sp>
        <p:nvSpPr>
          <p:cNvPr id="11" name="テキスト ボックス 10">
            <a:extLst>
              <a:ext uri="{FF2B5EF4-FFF2-40B4-BE49-F238E27FC236}">
                <a16:creationId xmlns:a16="http://schemas.microsoft.com/office/drawing/2014/main" id="{CC872844-F832-FE1F-CA73-91718045BFDF}"/>
              </a:ext>
            </a:extLst>
          </p:cNvPr>
          <p:cNvSpPr txBox="1"/>
          <p:nvPr/>
        </p:nvSpPr>
        <p:spPr>
          <a:xfrm>
            <a:off x="6914306" y="2691478"/>
            <a:ext cx="2541615" cy="523220"/>
          </a:xfrm>
          <a:prstGeom prst="rect">
            <a:avLst/>
          </a:prstGeom>
          <a:noFill/>
        </p:spPr>
        <p:txBody>
          <a:bodyPr wrap="square" rtlCol="0">
            <a:spAutoFit/>
          </a:bodyPr>
          <a:lstStyle/>
          <a:p>
            <a:r>
              <a:rPr lang="en-US" altLang="ja-JP" sz="2800" dirty="0"/>
              <a:t>print(a)</a:t>
            </a:r>
            <a:endParaRPr kumimoji="1" lang="ja-JP" altLang="en-US" sz="2800" dirty="0"/>
          </a:p>
        </p:txBody>
      </p:sp>
      <p:sp>
        <p:nvSpPr>
          <p:cNvPr id="12" name="テキスト ボックス 11">
            <a:extLst>
              <a:ext uri="{FF2B5EF4-FFF2-40B4-BE49-F238E27FC236}">
                <a16:creationId xmlns:a16="http://schemas.microsoft.com/office/drawing/2014/main" id="{535C7707-B36C-0670-BFF3-91A3C4470736}"/>
              </a:ext>
            </a:extLst>
          </p:cNvPr>
          <p:cNvSpPr txBox="1"/>
          <p:nvPr/>
        </p:nvSpPr>
        <p:spPr>
          <a:xfrm>
            <a:off x="3488550" y="2269219"/>
            <a:ext cx="2797952" cy="523220"/>
          </a:xfrm>
          <a:prstGeom prst="rect">
            <a:avLst/>
          </a:prstGeom>
          <a:noFill/>
        </p:spPr>
        <p:txBody>
          <a:bodyPr wrap="square" rtlCol="0">
            <a:spAutoFit/>
          </a:bodyPr>
          <a:lstStyle/>
          <a:p>
            <a:r>
              <a:rPr lang="ja-JP" altLang="en-US" sz="2800" b="1" dirty="0"/>
              <a:t>変数に値を代入</a:t>
            </a:r>
            <a:endParaRPr kumimoji="1" lang="ja-JP" altLang="en-US" sz="2800" b="1" dirty="0"/>
          </a:p>
        </p:txBody>
      </p:sp>
      <p:sp>
        <p:nvSpPr>
          <p:cNvPr id="13" name="テキスト ボックス 12">
            <a:extLst>
              <a:ext uri="{FF2B5EF4-FFF2-40B4-BE49-F238E27FC236}">
                <a16:creationId xmlns:a16="http://schemas.microsoft.com/office/drawing/2014/main" id="{AF88274F-81BB-6A80-DD70-11AE44F38FEA}"/>
              </a:ext>
            </a:extLst>
          </p:cNvPr>
          <p:cNvSpPr txBox="1"/>
          <p:nvPr/>
        </p:nvSpPr>
        <p:spPr>
          <a:xfrm>
            <a:off x="6630111" y="2249580"/>
            <a:ext cx="2797952" cy="523220"/>
          </a:xfrm>
          <a:prstGeom prst="rect">
            <a:avLst/>
          </a:prstGeom>
          <a:noFill/>
        </p:spPr>
        <p:txBody>
          <a:bodyPr wrap="square" rtlCol="0">
            <a:spAutoFit/>
          </a:bodyPr>
          <a:lstStyle/>
          <a:p>
            <a:r>
              <a:rPr lang="ja-JP" altLang="en-US" sz="2800" b="1" dirty="0"/>
              <a:t>変数の値を出力</a:t>
            </a:r>
            <a:endParaRPr kumimoji="1" lang="ja-JP" altLang="en-US" sz="2800" b="1" dirty="0"/>
          </a:p>
        </p:txBody>
      </p:sp>
      <p:sp>
        <p:nvSpPr>
          <p:cNvPr id="14" name="正方形/長方形 13">
            <a:extLst>
              <a:ext uri="{FF2B5EF4-FFF2-40B4-BE49-F238E27FC236}">
                <a16:creationId xmlns:a16="http://schemas.microsoft.com/office/drawing/2014/main" id="{76C5D1FA-F540-0254-E2E1-1AB2B31B74D9}"/>
              </a:ext>
            </a:extLst>
          </p:cNvPr>
          <p:cNvSpPr/>
          <p:nvPr/>
        </p:nvSpPr>
        <p:spPr>
          <a:xfrm>
            <a:off x="2218419" y="2704464"/>
            <a:ext cx="8641068" cy="47547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15" name="楕円 14">
            <a:extLst>
              <a:ext uri="{FF2B5EF4-FFF2-40B4-BE49-F238E27FC236}">
                <a16:creationId xmlns:a16="http://schemas.microsoft.com/office/drawing/2014/main" id="{8AA72F7C-EE44-554A-AB76-6097C9F2FDDF}"/>
              </a:ext>
            </a:extLst>
          </p:cNvPr>
          <p:cNvSpPr/>
          <p:nvPr/>
        </p:nvSpPr>
        <p:spPr>
          <a:xfrm>
            <a:off x="7071650" y="4419877"/>
            <a:ext cx="1260506" cy="86773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t>100</a:t>
            </a:r>
            <a:endParaRPr kumimoji="1" lang="ja-JP" altLang="en-US" sz="2800" dirty="0"/>
          </a:p>
        </p:txBody>
      </p:sp>
      <p:sp>
        <p:nvSpPr>
          <p:cNvPr id="16" name="矢印: 下カーブ 15">
            <a:extLst>
              <a:ext uri="{FF2B5EF4-FFF2-40B4-BE49-F238E27FC236}">
                <a16:creationId xmlns:a16="http://schemas.microsoft.com/office/drawing/2014/main" id="{6654053B-CD3B-007B-759E-3632B9E2D7E5}"/>
              </a:ext>
            </a:extLst>
          </p:cNvPr>
          <p:cNvSpPr/>
          <p:nvPr/>
        </p:nvSpPr>
        <p:spPr>
          <a:xfrm>
            <a:off x="6201665" y="3821356"/>
            <a:ext cx="1621120" cy="523282"/>
          </a:xfrm>
          <a:prstGeom prst="curvedDownArrow">
            <a:avLst>
              <a:gd name="adj1" fmla="val 31431"/>
              <a:gd name="adj2" fmla="val 60700"/>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a:solidFill>
                <a:schemeClr val="tx1"/>
              </a:solidFill>
            </a:endParaRPr>
          </a:p>
        </p:txBody>
      </p:sp>
      <p:sp>
        <p:nvSpPr>
          <p:cNvPr id="17" name="テキスト ボックス 16">
            <a:extLst>
              <a:ext uri="{FF2B5EF4-FFF2-40B4-BE49-F238E27FC236}">
                <a16:creationId xmlns:a16="http://schemas.microsoft.com/office/drawing/2014/main" id="{BC4B165B-4066-1483-FA4A-4D101E3AEE86}"/>
              </a:ext>
            </a:extLst>
          </p:cNvPr>
          <p:cNvSpPr txBox="1"/>
          <p:nvPr/>
        </p:nvSpPr>
        <p:spPr>
          <a:xfrm>
            <a:off x="136732" y="123911"/>
            <a:ext cx="1572426" cy="369332"/>
          </a:xfrm>
          <a:prstGeom prst="rect">
            <a:avLst/>
          </a:prstGeom>
          <a:solidFill>
            <a:schemeClr val="accent4">
              <a:lumMod val="20000"/>
              <a:lumOff val="80000"/>
            </a:schemeClr>
          </a:solidFill>
        </p:spPr>
        <p:txBody>
          <a:bodyPr wrap="square" rtlCol="0">
            <a:spAutoFit/>
          </a:bodyPr>
          <a:lstStyle/>
          <a:p>
            <a:r>
              <a:rPr kumimoji="1" lang="en-US" altLang="ja-JP" b="1" dirty="0"/>
              <a:t>Python</a:t>
            </a:r>
            <a:r>
              <a:rPr kumimoji="1" lang="ja-JP" altLang="en-US" b="1" dirty="0"/>
              <a:t>基礎</a:t>
            </a:r>
          </a:p>
        </p:txBody>
      </p:sp>
      <p:sp>
        <p:nvSpPr>
          <p:cNvPr id="18" name="テキスト ボックス 17">
            <a:extLst>
              <a:ext uri="{FF2B5EF4-FFF2-40B4-BE49-F238E27FC236}">
                <a16:creationId xmlns:a16="http://schemas.microsoft.com/office/drawing/2014/main" id="{19424343-7CCE-19CF-74C2-4109517839A8}"/>
              </a:ext>
            </a:extLst>
          </p:cNvPr>
          <p:cNvSpPr txBox="1"/>
          <p:nvPr/>
        </p:nvSpPr>
        <p:spPr>
          <a:xfrm>
            <a:off x="1709158" y="126979"/>
            <a:ext cx="3096782" cy="369332"/>
          </a:xfrm>
          <a:prstGeom prst="rect">
            <a:avLst/>
          </a:prstGeom>
          <a:solidFill>
            <a:schemeClr val="accent4">
              <a:lumMod val="20000"/>
              <a:lumOff val="80000"/>
            </a:schemeClr>
          </a:solidFill>
        </p:spPr>
        <p:txBody>
          <a:bodyPr wrap="square" rtlCol="0">
            <a:spAutoFit/>
          </a:bodyPr>
          <a:lstStyle>
            <a:defPPr>
              <a:defRPr lang="ja-JP"/>
            </a:defPPr>
            <a:lvl1pPr marL="342900" indent="-342900">
              <a:buAutoNum type="arabicPeriod"/>
              <a:defRPr/>
            </a:lvl1pPr>
          </a:lstStyle>
          <a:p>
            <a:pPr marL="0" indent="0">
              <a:buNone/>
            </a:pPr>
            <a:r>
              <a:rPr lang="en-US" altLang="ja-JP" b="1" dirty="0"/>
              <a:t>Python</a:t>
            </a:r>
            <a:r>
              <a:rPr lang="ja-JP" altLang="en-US" b="1" dirty="0"/>
              <a:t>の変数とデータの型</a:t>
            </a:r>
          </a:p>
        </p:txBody>
      </p:sp>
      <p:sp>
        <p:nvSpPr>
          <p:cNvPr id="20" name="テキスト ボックス 19">
            <a:extLst>
              <a:ext uri="{FF2B5EF4-FFF2-40B4-BE49-F238E27FC236}">
                <a16:creationId xmlns:a16="http://schemas.microsoft.com/office/drawing/2014/main" id="{89118F5F-BFBC-767D-24AC-40A0D84CFE87}"/>
              </a:ext>
            </a:extLst>
          </p:cNvPr>
          <p:cNvSpPr txBox="1"/>
          <p:nvPr/>
        </p:nvSpPr>
        <p:spPr>
          <a:xfrm>
            <a:off x="323575" y="2682493"/>
            <a:ext cx="1761409" cy="523220"/>
          </a:xfrm>
          <a:prstGeom prst="rect">
            <a:avLst/>
          </a:prstGeom>
          <a:noFill/>
        </p:spPr>
        <p:txBody>
          <a:bodyPr wrap="square" rtlCol="0">
            <a:spAutoFit/>
          </a:bodyPr>
          <a:lstStyle/>
          <a:p>
            <a:r>
              <a:rPr kumimoji="1" lang="ja-JP" altLang="en-US" sz="2800" b="1" dirty="0"/>
              <a:t>コード</a:t>
            </a:r>
            <a:r>
              <a:rPr kumimoji="1" lang="en-US" altLang="ja-JP" sz="2800" b="1" dirty="0"/>
              <a:t>01</a:t>
            </a:r>
            <a:endParaRPr kumimoji="1" lang="ja-JP" altLang="en-US" sz="2800" b="1" dirty="0"/>
          </a:p>
        </p:txBody>
      </p:sp>
      <p:sp>
        <p:nvSpPr>
          <p:cNvPr id="21" name="テキスト ボックス 20">
            <a:extLst>
              <a:ext uri="{FF2B5EF4-FFF2-40B4-BE49-F238E27FC236}">
                <a16:creationId xmlns:a16="http://schemas.microsoft.com/office/drawing/2014/main" id="{1E2D7BE3-D823-0F18-427F-B1C53A2C6165}"/>
              </a:ext>
            </a:extLst>
          </p:cNvPr>
          <p:cNvSpPr txBox="1"/>
          <p:nvPr/>
        </p:nvSpPr>
        <p:spPr>
          <a:xfrm>
            <a:off x="136733" y="574545"/>
            <a:ext cx="11911334" cy="707886"/>
          </a:xfrm>
          <a:prstGeom prst="rect">
            <a:avLst/>
          </a:prstGeom>
          <a:noFill/>
        </p:spPr>
        <p:txBody>
          <a:bodyPr wrap="square">
            <a:spAutoFit/>
          </a:bodyPr>
          <a:lstStyle>
            <a:defPPr>
              <a:defRPr lang="ja-JP"/>
            </a:defPPr>
            <a:lvl1pPr algn="just">
              <a:defRPr b="1" i="0">
                <a:solidFill>
                  <a:srgbClr val="374151"/>
                </a:solidFill>
                <a:effectLst/>
                <a:latin typeface="Söhne"/>
              </a:defRPr>
            </a:lvl1pPr>
          </a:lstStyle>
          <a:p>
            <a:r>
              <a:rPr lang="ja-JP" altLang="en-US" sz="2000" dirty="0"/>
              <a:t>変数</a:t>
            </a:r>
            <a:r>
              <a:rPr lang="ja-JP" altLang="en-US" sz="2000" b="0" dirty="0"/>
              <a:t>とは、データや値を一時的に保持するための名前付きの「箱」のようなものです。</a:t>
            </a:r>
            <a:endParaRPr lang="en-US" altLang="ja-JP" sz="2000" b="0" dirty="0"/>
          </a:p>
          <a:p>
            <a:r>
              <a:rPr lang="ja-JP" altLang="en-US" sz="2000" b="0" dirty="0"/>
              <a:t>この変数を使用することで、プログラム中でその値を繰り返し利用することができます。</a:t>
            </a:r>
          </a:p>
        </p:txBody>
      </p:sp>
      <p:sp>
        <p:nvSpPr>
          <p:cNvPr id="22" name="テキスト ボックス 21">
            <a:extLst>
              <a:ext uri="{FF2B5EF4-FFF2-40B4-BE49-F238E27FC236}">
                <a16:creationId xmlns:a16="http://schemas.microsoft.com/office/drawing/2014/main" id="{D747E34D-E50F-416B-4263-BAA81F2A2347}"/>
              </a:ext>
            </a:extLst>
          </p:cNvPr>
          <p:cNvSpPr txBox="1"/>
          <p:nvPr/>
        </p:nvSpPr>
        <p:spPr>
          <a:xfrm>
            <a:off x="222251" y="3214698"/>
            <a:ext cx="2469833" cy="707886"/>
          </a:xfrm>
          <a:prstGeom prst="rect">
            <a:avLst/>
          </a:prstGeom>
          <a:noFill/>
        </p:spPr>
        <p:txBody>
          <a:bodyPr wrap="square" rtlCol="0">
            <a:spAutoFit/>
          </a:bodyPr>
          <a:lstStyle/>
          <a:p>
            <a:pPr algn="just"/>
            <a:r>
              <a:rPr kumimoji="1" lang="ja-JP" altLang="en-US" sz="2000" dirty="0"/>
              <a:t>プログラミング</a:t>
            </a:r>
            <a:r>
              <a:rPr lang="ja-JP" altLang="en-US" sz="2000" dirty="0"/>
              <a:t>言語で表現します</a:t>
            </a:r>
            <a:endParaRPr kumimoji="1" lang="ja-JP" altLang="en-US" sz="2000" dirty="0"/>
          </a:p>
        </p:txBody>
      </p:sp>
      <p:sp>
        <p:nvSpPr>
          <p:cNvPr id="6" name="スライド番号プレースホルダー 5">
            <a:extLst>
              <a:ext uri="{FF2B5EF4-FFF2-40B4-BE49-F238E27FC236}">
                <a16:creationId xmlns:a16="http://schemas.microsoft.com/office/drawing/2014/main" id="{0EF67161-EFA9-8085-1099-9525AD02DEC8}"/>
              </a:ext>
            </a:extLst>
          </p:cNvPr>
          <p:cNvSpPr>
            <a:spLocks noGrp="1"/>
          </p:cNvSpPr>
          <p:nvPr>
            <p:ph type="sldNum" sz="quarter" idx="12"/>
          </p:nvPr>
        </p:nvSpPr>
        <p:spPr/>
        <p:txBody>
          <a:bodyPr/>
          <a:lstStyle/>
          <a:p>
            <a:fld id="{CBDFE4F4-5846-42D0-ABC5-9F6A57528B1E}" type="slidenum">
              <a:rPr kumimoji="1" lang="ja-JP" altLang="en-US" smtClean="0"/>
              <a:t>9</a:t>
            </a:fld>
            <a:endParaRPr kumimoji="1" lang="ja-JP" altLang="en-US"/>
          </a:p>
        </p:txBody>
      </p:sp>
    </p:spTree>
    <p:extLst>
      <p:ext uri="{BB962C8B-B14F-4D97-AF65-F5344CB8AC3E}">
        <p14:creationId xmlns:p14="http://schemas.microsoft.com/office/powerpoint/2010/main" val="387865206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E74597ED3F9DF04396CDAF7ADD5042AD" ma:contentTypeVersion="16" ma:contentTypeDescription="新しいドキュメントを作成します。" ma:contentTypeScope="" ma:versionID="cc81f611e112f3e2ed258b6ede35e7bb">
  <xsd:schema xmlns:xsd="http://www.w3.org/2001/XMLSchema" xmlns:xs="http://www.w3.org/2001/XMLSchema" xmlns:p="http://schemas.microsoft.com/office/2006/metadata/properties" xmlns:ns2="3bedeca0-c2ed-4417-b266-8522ee8d026f" xmlns:ns3="f06b4c2f-2c82-42f4-a7b1-f551fd148232" targetNamespace="http://schemas.microsoft.com/office/2006/metadata/properties" ma:root="true" ma:fieldsID="14f8125897bec85f8b10cb04740fcf64" ns2:_="" ns3:_="">
    <xsd:import namespace="3bedeca0-c2ed-4417-b266-8522ee8d026f"/>
    <xsd:import namespace="f06b4c2f-2c82-42f4-a7b1-f551fd14823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edeca0-c2ed-4417-b266-8522ee8d026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画像タグ" ma:readOnly="false" ma:fieldId="{5cf76f15-5ced-4ddc-b409-7134ff3c332f}" ma:taxonomyMulti="true" ma:sspId="64d63cec-adaa-4823-9f5f-a031abd4e23f" ma:termSetId="09814cd3-568e-fe90-9814-8d621ff8fb84" ma:anchorId="fba54fb3-c3e1-fe81-a776-ca4b69148c4d" ma:open="true" ma:isKeyword="false">
      <xsd:complexType>
        <xsd:sequence>
          <xsd:element ref="pc:Terms" minOccurs="0" maxOccurs="1"/>
        </xsd:sequence>
      </xsd:complexType>
    </xsd:element>
    <xsd:element name="MediaServiceLocation" ma:index="21" nillable="true" ma:displayName="Location" ma:indexed="true" ma:internalName="MediaServiceLocation" ma:readOnly="true">
      <xsd:simpleType>
        <xsd:restriction base="dms:Text"/>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06b4c2f-2c82-42f4-a7b1-f551fd148232" elementFormDefault="qualified">
    <xsd:import namespace="http://schemas.microsoft.com/office/2006/documentManagement/types"/>
    <xsd:import namespace="http://schemas.microsoft.com/office/infopath/2007/PartnerControls"/>
    <xsd:element name="SharedWithUsers" ma:index="15"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共有相手の詳細情報" ma:internalName="SharedWithDetails" ma:readOnly="true">
      <xsd:simpleType>
        <xsd:restriction base="dms:Note">
          <xsd:maxLength value="255"/>
        </xsd:restriction>
      </xsd:simpleType>
    </xsd:element>
    <xsd:element name="TaxCatchAll" ma:index="20" nillable="true" ma:displayName="Taxonomy Catch All Column" ma:hidden="true" ma:list="{324322fb-54ae-441b-a0be-81c7a9c24d11}" ma:internalName="TaxCatchAll" ma:showField="CatchAllData" ma:web="f06b4c2f-2c82-42f4-a7b1-f551fd14823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f06b4c2f-2c82-42f4-a7b1-f551fd148232" xsi:nil="true"/>
    <lcf76f155ced4ddcb4097134ff3c332f xmlns="3bedeca0-c2ed-4417-b266-8522ee8d026f">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087CF2F-77B3-4903-8319-067434D1338E}"/>
</file>

<file path=customXml/itemProps2.xml><?xml version="1.0" encoding="utf-8"?>
<ds:datastoreItem xmlns:ds="http://schemas.openxmlformats.org/officeDocument/2006/customXml" ds:itemID="{DA236245-C9F3-466A-B533-9689FE9B5AA5}">
  <ds:schemaRefs>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http://purl.org/dc/terms/"/>
    <ds:schemaRef ds:uri="http://www.w3.org/XML/1998/namespace"/>
    <ds:schemaRef ds:uri="9ffc3559-ec62-40b3-921d-10f15e6ba89a"/>
    <ds:schemaRef ds:uri="df8d021a-b261-4615-9046-2c477187ac8f"/>
    <ds:schemaRef ds:uri="http://purl.org/dc/elements/1.1/"/>
  </ds:schemaRefs>
</ds:datastoreItem>
</file>

<file path=customXml/itemProps3.xml><?xml version="1.0" encoding="utf-8"?>
<ds:datastoreItem xmlns:ds="http://schemas.openxmlformats.org/officeDocument/2006/customXml" ds:itemID="{E5A16F7A-C9D3-4C69-B07A-A91756C2A8C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6691</TotalTime>
  <Words>3511</Words>
  <Application>Microsoft Office PowerPoint</Application>
  <PresentationFormat>ワイド画面</PresentationFormat>
  <Paragraphs>1006</Paragraphs>
  <Slides>54</Slides>
  <Notes>3</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54</vt:i4>
      </vt:variant>
    </vt:vector>
  </HeadingPairs>
  <TitlesOfParts>
    <vt:vector size="64" baseType="lpstr">
      <vt:lpstr>ＭＳ ゴシック</vt:lpstr>
      <vt:lpstr>Söhne</vt:lpstr>
      <vt:lpstr>Söhne Mono</vt:lpstr>
      <vt:lpstr>游ゴシック</vt:lpstr>
      <vt:lpstr>游ゴシック Light</vt:lpstr>
      <vt:lpstr>游明朝</vt:lpstr>
      <vt:lpstr>Arial</vt:lpstr>
      <vt:lpstr>Courier New</vt:lpstr>
      <vt:lpstr>Roboto</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曹　日丹</dc:creator>
  <cp:lastModifiedBy>曹　日丹</cp:lastModifiedBy>
  <cp:revision>486</cp:revision>
  <cp:lastPrinted>2023-10-15T12:22:28Z</cp:lastPrinted>
  <dcterms:created xsi:type="dcterms:W3CDTF">2023-10-03T00:52:15Z</dcterms:created>
  <dcterms:modified xsi:type="dcterms:W3CDTF">2024-02-22T08:28:11Z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0x010100E74597ED3F9DF04396CDAF7ADD5042AD</vt:lpwstr>
  </property>
</Properties>
</file>